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3.xml" ContentType="application/vnd.openxmlformats-officedocument.presentationml.notesSlide+xml"/>
  <Override PartName="/ppt/charts/chart1.xml" ContentType="application/vnd.openxmlformats-officedocument.drawingml.chart+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tags/tag10.xml" ContentType="application/vnd.openxmlformats-officedocument.presentationml.tags+xml"/>
  <Override PartName="/ppt/tags/tag11.xml" ContentType="application/vnd.openxmlformats-officedocument.presentationml.tags+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5"/>
  </p:notesMasterIdLst>
  <p:handoutMasterIdLst>
    <p:handoutMasterId r:id="rId16"/>
  </p:handoutMasterIdLst>
  <p:sldIdLst>
    <p:sldId id="259" r:id="rId2"/>
    <p:sldId id="261" r:id="rId3"/>
    <p:sldId id="278" r:id="rId4"/>
    <p:sldId id="281" r:id="rId5"/>
    <p:sldId id="287" r:id="rId6"/>
    <p:sldId id="282" r:id="rId7"/>
    <p:sldId id="285" r:id="rId8"/>
    <p:sldId id="283" r:id="rId9"/>
    <p:sldId id="284" r:id="rId10"/>
    <p:sldId id="286" r:id="rId11"/>
    <p:sldId id="288" r:id="rId12"/>
    <p:sldId id="289" r:id="rId13"/>
    <p:sldId id="27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79CC93D-E52E-4D84-901B-11D7331DD495}">
          <p14:sldIdLst>
            <p14:sldId id="259"/>
            <p14:sldId id="261"/>
            <p14:sldId id="278"/>
            <p14:sldId id="281"/>
            <p14:sldId id="287"/>
            <p14:sldId id="282"/>
            <p14:sldId id="285"/>
            <p14:sldId id="283"/>
            <p14:sldId id="284"/>
            <p14:sldId id="286"/>
            <p14:sldId id="288"/>
            <p14:sldId id="289"/>
          </p14:sldIdLst>
        </p14:section>
        <p14:section name="Conclusion and Summary" id="{790CEF5B-569A-4C2F-BED5-750B08C0E5AD}">
          <p14:sldIdLst>
            <p14:sldId id="277"/>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ED6"/>
    <a:srgbClr val="003300"/>
  </p:clrMru>
  <p:extLst>
    <p:ext uri="{E76CE94A-603C-4142-B9EB-6D1370010A27}">
      <p14:discardImageEditData xmlns:p14="http://schemas.microsoft.com/office/powerpoint/2010/main" val="1"/>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174" autoAdjust="0"/>
    <p:restoredTop sz="83977" autoAdjust="0"/>
  </p:normalViewPr>
  <p:slideViewPr>
    <p:cSldViewPr>
      <p:cViewPr varScale="1">
        <p:scale>
          <a:sx n="52" d="100"/>
          <a:sy n="52" d="100"/>
        </p:scale>
        <p:origin x="-944" y="-76"/>
      </p:cViewPr>
      <p:guideLst>
        <p:guide orient="horz" pos="2160"/>
        <p:guide pos="2880"/>
      </p:guideLst>
    </p:cSldViewPr>
  </p:slideViewPr>
  <p:notesTextViewPr>
    <p:cViewPr>
      <p:scale>
        <a:sx n="100" d="100"/>
        <a:sy n="100" d="100"/>
      </p:scale>
      <p:origin x="0" y="0"/>
    </p:cViewPr>
  </p:notesTextViewPr>
  <p:sorterViewPr>
    <p:cViewPr>
      <p:scale>
        <a:sx n="154" d="100"/>
        <a:sy n="154" d="100"/>
      </p:scale>
      <p:origin x="0" y="0"/>
    </p:cViewPr>
  </p:sorterViewPr>
  <p:notesViewPr>
    <p:cSldViewPr>
      <p:cViewPr varScale="1">
        <p:scale>
          <a:sx n="83" d="100"/>
          <a:sy n="83" d="100"/>
        </p:scale>
        <p:origin x="-314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pieChart>
        <c:varyColors val="1"/>
        <c:ser>
          <c:idx val="0"/>
          <c:order val="0"/>
          <c:tx>
            <c:strRef>
              <c:f>Sheet1!$B$1</c:f>
              <c:strCache>
                <c:ptCount val="1"/>
                <c:pt idx="0">
                  <c:v>Sales</c:v>
                </c:pt>
              </c:strCache>
            </c:strRef>
          </c:tx>
          <c:dPt>
            <c:idx val="0"/>
            <c:bubble3D val="0"/>
            <c:explosion val="18"/>
          </c:dPt>
          <c:cat>
            <c:strRef>
              <c:f>Sheet1!$A$2:$A$5</c:f>
              <c:strCache>
                <c:ptCount val="4"/>
                <c:pt idx="0">
                  <c:v>Rules</c:v>
                </c:pt>
                <c:pt idx="1">
                  <c:v>Boilerplate</c:v>
                </c:pt>
                <c:pt idx="2">
                  <c:v>Justification</c:v>
                </c:pt>
                <c:pt idx="3">
                  <c:v>Whining</c:v>
                </c:pt>
              </c:strCache>
            </c:strRef>
          </c:cat>
          <c:val>
            <c:numRef>
              <c:f>Sheet1!$B$2:$B$5</c:f>
              <c:numCache>
                <c:formatCode>General</c:formatCode>
                <c:ptCount val="4"/>
                <c:pt idx="0">
                  <c:v>0.6</c:v>
                </c:pt>
                <c:pt idx="1">
                  <c:v>0.4</c:v>
                </c:pt>
                <c:pt idx="2">
                  <c:v>2.8</c:v>
                </c:pt>
                <c:pt idx="3">
                  <c:v>1</c:v>
                </c:pt>
              </c:numCache>
            </c:numRef>
          </c:val>
        </c:ser>
        <c:dLbls>
          <c:showLegendKey val="0"/>
          <c:showVal val="0"/>
          <c:showCatName val="0"/>
          <c:showSerName val="0"/>
          <c:showPercent val="0"/>
          <c:showBubbleSize val="0"/>
          <c:showLeaderLines val="1"/>
        </c:dLbls>
        <c:firstSliceAng val="0"/>
      </c:pieChart>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3B17FD0-52C8-4C29-AAFE-918543AF29D1}" type="doc">
      <dgm:prSet loTypeId="urn:microsoft.com/office/officeart/2011/layout/ConvergingText" loCatId="process" qsTypeId="urn:microsoft.com/office/officeart/2005/8/quickstyle/3d1" qsCatId="3D" csTypeId="urn:microsoft.com/office/officeart/2005/8/colors/accent1_2" csCatId="accent1" phldr="1"/>
      <dgm:spPr/>
      <dgm:t>
        <a:bodyPr/>
        <a:lstStyle/>
        <a:p>
          <a:endParaRPr lang="en-US"/>
        </a:p>
      </dgm:t>
    </dgm:pt>
    <dgm:pt modelId="{B0981A6A-8F0E-4606-9749-4B2791EC5FD7}">
      <dgm:prSet phldrT="[Text]"/>
      <dgm:spPr/>
      <dgm:t>
        <a:bodyPr/>
        <a:lstStyle/>
        <a:p>
          <a:r>
            <a:rPr lang="en-US" dirty="0" smtClean="0"/>
            <a:t>Title II &amp; Section 706</a:t>
          </a:r>
          <a:endParaRPr lang="en-US" dirty="0"/>
        </a:p>
      </dgm:t>
    </dgm:pt>
    <dgm:pt modelId="{22F436E2-1F39-44A4-9C13-70830C8A5A5E}" type="parTrans" cxnId="{5B536967-5999-4528-8F26-6814AA053431}">
      <dgm:prSet/>
      <dgm:spPr/>
      <dgm:t>
        <a:bodyPr/>
        <a:lstStyle/>
        <a:p>
          <a:endParaRPr lang="en-US"/>
        </a:p>
      </dgm:t>
    </dgm:pt>
    <dgm:pt modelId="{3F28DB31-A466-41E7-AFCF-86DF9DDA99F1}" type="sibTrans" cxnId="{5B536967-5999-4528-8F26-6814AA053431}">
      <dgm:prSet/>
      <dgm:spPr/>
      <dgm:t>
        <a:bodyPr/>
        <a:lstStyle/>
        <a:p>
          <a:endParaRPr lang="en-US"/>
        </a:p>
      </dgm:t>
    </dgm:pt>
    <dgm:pt modelId="{FCF4D485-0F16-49CA-B52E-4E12168975EE}">
      <dgm:prSet phldrT="[Text]" custT="1"/>
      <dgm:spPr/>
      <dgm:t>
        <a:bodyPr/>
        <a:lstStyle/>
        <a:p>
          <a:r>
            <a:rPr lang="en-US" sz="1800" dirty="0" smtClean="0"/>
            <a:t>2005- Broadband is an “Information Service”- Tough Luck for DSL ISPs</a:t>
          </a:r>
          <a:endParaRPr lang="en-US" sz="1800" dirty="0"/>
        </a:p>
      </dgm:t>
    </dgm:pt>
    <dgm:pt modelId="{3C44F956-D119-4D64-BDFC-D06CE7D915B2}" type="parTrans" cxnId="{A4AC95AD-54FC-4653-9AB5-963121D00D23}">
      <dgm:prSet/>
      <dgm:spPr/>
      <dgm:t>
        <a:bodyPr/>
        <a:lstStyle/>
        <a:p>
          <a:endParaRPr lang="en-US"/>
        </a:p>
      </dgm:t>
    </dgm:pt>
    <dgm:pt modelId="{62D9610A-AF40-4C92-BCE3-96DAD6C6CC3E}" type="sibTrans" cxnId="{A4AC95AD-54FC-4653-9AB5-963121D00D23}">
      <dgm:prSet/>
      <dgm:spPr/>
      <dgm:t>
        <a:bodyPr/>
        <a:lstStyle/>
        <a:p>
          <a:endParaRPr lang="en-US"/>
        </a:p>
      </dgm:t>
    </dgm:pt>
    <dgm:pt modelId="{21690F57-15EE-4846-A6D6-99FCCCAA76E5}">
      <dgm:prSet phldrT="[Text]" custT="1"/>
      <dgm:spPr/>
      <dgm:t>
        <a:bodyPr/>
        <a:lstStyle/>
        <a:p>
          <a:r>
            <a:rPr lang="en-US" sz="1800" dirty="0" smtClean="0"/>
            <a:t>2010- Open Internet Order- Section 706</a:t>
          </a:r>
          <a:endParaRPr lang="en-US" sz="1800" dirty="0"/>
        </a:p>
      </dgm:t>
    </dgm:pt>
    <dgm:pt modelId="{3893F397-7FA7-47DE-AB6F-83B99DC39A6D}" type="parTrans" cxnId="{A9645639-9071-49EE-8FC0-77776FA62BAA}">
      <dgm:prSet/>
      <dgm:spPr/>
      <dgm:t>
        <a:bodyPr/>
        <a:lstStyle/>
        <a:p>
          <a:endParaRPr lang="en-US"/>
        </a:p>
      </dgm:t>
    </dgm:pt>
    <dgm:pt modelId="{0F984E7A-24C0-4F2A-B82C-A3F18BD9C93F}" type="sibTrans" cxnId="{A9645639-9071-49EE-8FC0-77776FA62BAA}">
      <dgm:prSet/>
      <dgm:spPr/>
      <dgm:t>
        <a:bodyPr/>
        <a:lstStyle/>
        <a:p>
          <a:endParaRPr lang="en-US"/>
        </a:p>
      </dgm:t>
    </dgm:pt>
    <dgm:pt modelId="{731F3350-9FB9-4B9A-ADDA-A5403B2225CE}">
      <dgm:prSet phldrT="[Text]" custT="1"/>
      <dgm:spPr/>
      <dgm:t>
        <a:bodyPr/>
        <a:lstStyle/>
        <a:p>
          <a:r>
            <a:rPr lang="en-US" sz="1800" dirty="0" smtClean="0"/>
            <a:t>2012- Verizon Appeal at DC Circuit-No blocking &amp; anti-discrimination rules</a:t>
          </a:r>
          <a:endParaRPr lang="en-US" sz="1800" dirty="0"/>
        </a:p>
      </dgm:t>
    </dgm:pt>
    <dgm:pt modelId="{F5F65933-EBF1-4EBE-994B-8E919FF0179E}" type="parTrans" cxnId="{3014EF26-78E3-43E0-AC08-1D842C674E91}">
      <dgm:prSet/>
      <dgm:spPr/>
      <dgm:t>
        <a:bodyPr/>
        <a:lstStyle/>
        <a:p>
          <a:endParaRPr lang="en-US"/>
        </a:p>
      </dgm:t>
    </dgm:pt>
    <dgm:pt modelId="{6C8AB722-0E1C-4447-B0D3-9CBE9B892CA8}" type="sibTrans" cxnId="{3014EF26-78E3-43E0-AC08-1D842C674E91}">
      <dgm:prSet/>
      <dgm:spPr/>
      <dgm:t>
        <a:bodyPr/>
        <a:lstStyle/>
        <a:p>
          <a:endParaRPr lang="en-US"/>
        </a:p>
      </dgm:t>
    </dgm:pt>
    <dgm:pt modelId="{6B0F4BCC-4458-4E6F-8C20-36C1F8D4C41D}" type="pres">
      <dgm:prSet presAssocID="{E3B17FD0-52C8-4C29-AAFE-918543AF29D1}" presName="Name0" presStyleCnt="0">
        <dgm:presLayoutVars>
          <dgm:chMax/>
          <dgm:chPref val="1"/>
          <dgm:dir/>
          <dgm:animOne val="branch"/>
          <dgm:animLvl val="lvl"/>
          <dgm:resizeHandles/>
        </dgm:presLayoutVars>
      </dgm:prSet>
      <dgm:spPr/>
      <dgm:t>
        <a:bodyPr/>
        <a:lstStyle/>
        <a:p>
          <a:endParaRPr lang="en-US"/>
        </a:p>
      </dgm:t>
    </dgm:pt>
    <dgm:pt modelId="{53E69C86-F08B-44B5-B295-58354666F83E}" type="pres">
      <dgm:prSet presAssocID="{B0981A6A-8F0E-4606-9749-4B2791EC5FD7}" presName="composite" presStyleCnt="0"/>
      <dgm:spPr/>
    </dgm:pt>
    <dgm:pt modelId="{398B3FB5-2C12-46F3-996C-248263F20748}" type="pres">
      <dgm:prSet presAssocID="{B0981A6A-8F0E-4606-9749-4B2791EC5FD7}" presName="ParentAccent1" presStyleLbl="alignNode1" presStyleIdx="0" presStyleCnt="34"/>
      <dgm:spPr/>
    </dgm:pt>
    <dgm:pt modelId="{0004818E-4616-4562-86B2-74D663F697CD}" type="pres">
      <dgm:prSet presAssocID="{B0981A6A-8F0E-4606-9749-4B2791EC5FD7}" presName="ParentAccent2" presStyleLbl="alignNode1" presStyleIdx="1" presStyleCnt="34"/>
      <dgm:spPr/>
    </dgm:pt>
    <dgm:pt modelId="{BCBF71DC-986E-4BDF-9C85-8F20419BD9F4}" type="pres">
      <dgm:prSet presAssocID="{B0981A6A-8F0E-4606-9749-4B2791EC5FD7}" presName="ParentAccent3" presStyleLbl="alignNode1" presStyleIdx="2" presStyleCnt="34"/>
      <dgm:spPr/>
    </dgm:pt>
    <dgm:pt modelId="{DF3FBDD9-F642-4363-94AA-02136BBA8DA8}" type="pres">
      <dgm:prSet presAssocID="{B0981A6A-8F0E-4606-9749-4B2791EC5FD7}" presName="ParentAccent4" presStyleLbl="alignNode1" presStyleIdx="3" presStyleCnt="34"/>
      <dgm:spPr/>
    </dgm:pt>
    <dgm:pt modelId="{B2219AC8-02E1-40E5-80B8-3EC419485DE5}" type="pres">
      <dgm:prSet presAssocID="{B0981A6A-8F0E-4606-9749-4B2791EC5FD7}" presName="ParentAccent5" presStyleLbl="alignNode1" presStyleIdx="4" presStyleCnt="34"/>
      <dgm:spPr/>
    </dgm:pt>
    <dgm:pt modelId="{2177356D-869B-46E5-AE7B-639E9F28944E}" type="pres">
      <dgm:prSet presAssocID="{B0981A6A-8F0E-4606-9749-4B2791EC5FD7}" presName="ParentAccent6" presStyleLbl="alignNode1" presStyleIdx="5" presStyleCnt="34"/>
      <dgm:spPr/>
    </dgm:pt>
    <dgm:pt modelId="{E71D5408-6D37-4090-84AD-642F8312824C}" type="pres">
      <dgm:prSet presAssocID="{B0981A6A-8F0E-4606-9749-4B2791EC5FD7}" presName="ParentAccent7" presStyleLbl="alignNode1" presStyleIdx="6" presStyleCnt="34"/>
      <dgm:spPr/>
    </dgm:pt>
    <dgm:pt modelId="{075C87DF-84B2-4461-BC0C-016DF3108C61}" type="pres">
      <dgm:prSet presAssocID="{B0981A6A-8F0E-4606-9749-4B2791EC5FD7}" presName="ParentAccent8" presStyleLbl="alignNode1" presStyleIdx="7" presStyleCnt="34"/>
      <dgm:spPr/>
    </dgm:pt>
    <dgm:pt modelId="{39A28373-903A-47F9-8BD0-9BBB2C0C6C07}" type="pres">
      <dgm:prSet presAssocID="{B0981A6A-8F0E-4606-9749-4B2791EC5FD7}" presName="ParentAccent9" presStyleLbl="alignNode1" presStyleIdx="8" presStyleCnt="34"/>
      <dgm:spPr/>
    </dgm:pt>
    <dgm:pt modelId="{537B99E3-AE54-44C1-8AA0-E766117D4835}" type="pres">
      <dgm:prSet presAssocID="{B0981A6A-8F0E-4606-9749-4B2791EC5FD7}" presName="ParentAccent10" presStyleLbl="alignNode1" presStyleIdx="9" presStyleCnt="34"/>
      <dgm:spPr/>
    </dgm:pt>
    <dgm:pt modelId="{D6B12FF5-348C-49D1-A571-B93A64C3D138}" type="pres">
      <dgm:prSet presAssocID="{B0981A6A-8F0E-4606-9749-4B2791EC5FD7}" presName="Parent" presStyleLbl="alignNode1" presStyleIdx="10" presStyleCnt="34" custLinFactNeighborX="616" custLinFactNeighborY="-266">
        <dgm:presLayoutVars>
          <dgm:chMax val="5"/>
          <dgm:chPref val="3"/>
          <dgm:bulletEnabled val="1"/>
        </dgm:presLayoutVars>
      </dgm:prSet>
      <dgm:spPr/>
      <dgm:t>
        <a:bodyPr/>
        <a:lstStyle/>
        <a:p>
          <a:endParaRPr lang="en-US"/>
        </a:p>
      </dgm:t>
    </dgm:pt>
    <dgm:pt modelId="{C6476E67-735A-4AC5-8E9B-D2C908BA6467}" type="pres">
      <dgm:prSet presAssocID="{FCF4D485-0F16-49CA-B52E-4E12168975EE}" presName="Child1Accent1" presStyleLbl="alignNode1" presStyleIdx="11" presStyleCnt="34"/>
      <dgm:spPr/>
    </dgm:pt>
    <dgm:pt modelId="{AA5065A5-C9CC-43DF-AEBC-8FAFFB053DAC}" type="pres">
      <dgm:prSet presAssocID="{FCF4D485-0F16-49CA-B52E-4E12168975EE}" presName="Child1Accent2" presStyleLbl="alignNode1" presStyleIdx="12" presStyleCnt="34"/>
      <dgm:spPr/>
    </dgm:pt>
    <dgm:pt modelId="{D7857AC0-6913-4588-BFB8-509FCB581F64}" type="pres">
      <dgm:prSet presAssocID="{FCF4D485-0F16-49CA-B52E-4E12168975EE}" presName="Child1Accent3" presStyleLbl="alignNode1" presStyleIdx="13" presStyleCnt="34"/>
      <dgm:spPr/>
    </dgm:pt>
    <dgm:pt modelId="{B9C88C26-CC32-4E3A-961E-273C5B815789}" type="pres">
      <dgm:prSet presAssocID="{FCF4D485-0F16-49CA-B52E-4E12168975EE}" presName="Child1Accent4" presStyleLbl="alignNode1" presStyleIdx="14" presStyleCnt="34"/>
      <dgm:spPr/>
    </dgm:pt>
    <dgm:pt modelId="{20595E08-B868-4592-9055-0F6B55332397}" type="pres">
      <dgm:prSet presAssocID="{FCF4D485-0F16-49CA-B52E-4E12168975EE}" presName="Child1Accent5" presStyleLbl="alignNode1" presStyleIdx="15" presStyleCnt="34"/>
      <dgm:spPr/>
    </dgm:pt>
    <dgm:pt modelId="{78E9AD59-BEE1-4D12-9225-7AF88C3564CB}" type="pres">
      <dgm:prSet presAssocID="{FCF4D485-0F16-49CA-B52E-4E12168975EE}" presName="Child1Accent6" presStyleLbl="alignNode1" presStyleIdx="16" presStyleCnt="34"/>
      <dgm:spPr/>
    </dgm:pt>
    <dgm:pt modelId="{EDE160CA-8236-4A1C-AEC7-334D94D4E561}" type="pres">
      <dgm:prSet presAssocID="{FCF4D485-0F16-49CA-B52E-4E12168975EE}" presName="Child1Accent7" presStyleLbl="alignNode1" presStyleIdx="17" presStyleCnt="34"/>
      <dgm:spPr/>
    </dgm:pt>
    <dgm:pt modelId="{792F74A5-DEBC-4B98-9F4E-691A91B87648}" type="pres">
      <dgm:prSet presAssocID="{FCF4D485-0F16-49CA-B52E-4E12168975EE}" presName="Child1Accent8" presStyleLbl="alignNode1" presStyleIdx="18" presStyleCnt="34"/>
      <dgm:spPr/>
    </dgm:pt>
    <dgm:pt modelId="{554BD8CE-9DDB-41BB-88F9-55FBD03DDA45}" type="pres">
      <dgm:prSet presAssocID="{FCF4D485-0F16-49CA-B52E-4E12168975EE}" presName="Child1Accent9" presStyleLbl="alignNode1" presStyleIdx="19" presStyleCnt="34"/>
      <dgm:spPr/>
    </dgm:pt>
    <dgm:pt modelId="{4C0DC066-5D4F-4EC6-A0F0-0E752553B56B}" type="pres">
      <dgm:prSet presAssocID="{FCF4D485-0F16-49CA-B52E-4E12168975EE}" presName="Child1" presStyleLbl="revTx" presStyleIdx="0" presStyleCnt="3">
        <dgm:presLayoutVars>
          <dgm:chMax/>
          <dgm:chPref val="0"/>
          <dgm:bulletEnabled val="1"/>
        </dgm:presLayoutVars>
      </dgm:prSet>
      <dgm:spPr/>
      <dgm:t>
        <a:bodyPr/>
        <a:lstStyle/>
        <a:p>
          <a:endParaRPr lang="en-US"/>
        </a:p>
      </dgm:t>
    </dgm:pt>
    <dgm:pt modelId="{307F33EC-4984-4AE7-BEEA-57853E0F7F76}" type="pres">
      <dgm:prSet presAssocID="{21690F57-15EE-4846-A6D6-99FCCCAA76E5}" presName="Child2Accent1" presStyleLbl="alignNode1" presStyleIdx="20" presStyleCnt="34"/>
      <dgm:spPr/>
    </dgm:pt>
    <dgm:pt modelId="{F6A91537-FA95-4049-9298-B29D8B4B2185}" type="pres">
      <dgm:prSet presAssocID="{21690F57-15EE-4846-A6D6-99FCCCAA76E5}" presName="Child2Accent2" presStyleLbl="alignNode1" presStyleIdx="21" presStyleCnt="34"/>
      <dgm:spPr/>
    </dgm:pt>
    <dgm:pt modelId="{2FF5B18A-824B-4724-807A-C71C4E6B41E3}" type="pres">
      <dgm:prSet presAssocID="{21690F57-15EE-4846-A6D6-99FCCCAA76E5}" presName="Child2Accent3" presStyleLbl="alignNode1" presStyleIdx="22" presStyleCnt="34"/>
      <dgm:spPr/>
    </dgm:pt>
    <dgm:pt modelId="{E5549176-A145-4EC3-BA9C-667A48ACBE6B}" type="pres">
      <dgm:prSet presAssocID="{21690F57-15EE-4846-A6D6-99FCCCAA76E5}" presName="Child2Accent4" presStyleLbl="alignNode1" presStyleIdx="23" presStyleCnt="34"/>
      <dgm:spPr/>
    </dgm:pt>
    <dgm:pt modelId="{8826FF3C-5B34-4294-82B9-A5BB6AA35ABA}" type="pres">
      <dgm:prSet presAssocID="{21690F57-15EE-4846-A6D6-99FCCCAA76E5}" presName="Child2Accent5" presStyleLbl="alignNode1" presStyleIdx="24" presStyleCnt="34"/>
      <dgm:spPr/>
    </dgm:pt>
    <dgm:pt modelId="{634742A5-14D3-4045-A6CF-C183A08EA3C9}" type="pres">
      <dgm:prSet presAssocID="{21690F57-15EE-4846-A6D6-99FCCCAA76E5}" presName="Child2Accent6" presStyleLbl="alignNode1" presStyleIdx="25" presStyleCnt="34"/>
      <dgm:spPr/>
    </dgm:pt>
    <dgm:pt modelId="{29DFA5D7-A5F1-470A-84F5-A4E7B2286A51}" type="pres">
      <dgm:prSet presAssocID="{21690F57-15EE-4846-A6D6-99FCCCAA76E5}" presName="Child2Accent7" presStyleLbl="alignNode1" presStyleIdx="26" presStyleCnt="34"/>
      <dgm:spPr/>
    </dgm:pt>
    <dgm:pt modelId="{C1839596-C218-4D08-AF35-32B28B13A2DC}" type="pres">
      <dgm:prSet presAssocID="{21690F57-15EE-4846-A6D6-99FCCCAA76E5}" presName="Child2" presStyleLbl="revTx" presStyleIdx="1" presStyleCnt="3">
        <dgm:presLayoutVars>
          <dgm:chMax/>
          <dgm:chPref val="0"/>
          <dgm:bulletEnabled val="1"/>
        </dgm:presLayoutVars>
      </dgm:prSet>
      <dgm:spPr/>
      <dgm:t>
        <a:bodyPr/>
        <a:lstStyle/>
        <a:p>
          <a:endParaRPr lang="en-US"/>
        </a:p>
      </dgm:t>
    </dgm:pt>
    <dgm:pt modelId="{B293AF01-68BA-47EA-9D29-F479C50C18CC}" type="pres">
      <dgm:prSet presAssocID="{731F3350-9FB9-4B9A-ADDA-A5403B2225CE}" presName="Child3Accent1" presStyleLbl="alignNode1" presStyleIdx="27" presStyleCnt="34"/>
      <dgm:spPr/>
    </dgm:pt>
    <dgm:pt modelId="{5562C6C2-4548-4EED-974D-86911CCD29A7}" type="pres">
      <dgm:prSet presAssocID="{731F3350-9FB9-4B9A-ADDA-A5403B2225CE}" presName="Child3Accent2" presStyleLbl="alignNode1" presStyleIdx="28" presStyleCnt="34"/>
      <dgm:spPr/>
    </dgm:pt>
    <dgm:pt modelId="{9667350C-13D3-4F13-8D6E-5A1EFD46C62C}" type="pres">
      <dgm:prSet presAssocID="{731F3350-9FB9-4B9A-ADDA-A5403B2225CE}" presName="Child3Accent3" presStyleLbl="alignNode1" presStyleIdx="29" presStyleCnt="34"/>
      <dgm:spPr/>
    </dgm:pt>
    <dgm:pt modelId="{0C778E43-DEB2-44D7-A477-5EC0ADCA3A43}" type="pres">
      <dgm:prSet presAssocID="{731F3350-9FB9-4B9A-ADDA-A5403B2225CE}" presName="Child3Accent4" presStyleLbl="alignNode1" presStyleIdx="30" presStyleCnt="34"/>
      <dgm:spPr/>
    </dgm:pt>
    <dgm:pt modelId="{7ED94195-DFA5-47FB-AF8A-1FCE2D70A674}" type="pres">
      <dgm:prSet presAssocID="{731F3350-9FB9-4B9A-ADDA-A5403B2225CE}" presName="Child3Accent5" presStyleLbl="alignNode1" presStyleIdx="31" presStyleCnt="34"/>
      <dgm:spPr/>
    </dgm:pt>
    <dgm:pt modelId="{0EFF341F-3FF9-4DC3-A6F5-105AFFBEEAED}" type="pres">
      <dgm:prSet presAssocID="{731F3350-9FB9-4B9A-ADDA-A5403B2225CE}" presName="Child3Accent6" presStyleLbl="alignNode1" presStyleIdx="32" presStyleCnt="34"/>
      <dgm:spPr/>
    </dgm:pt>
    <dgm:pt modelId="{64A0AAE8-03A4-400A-A24D-2B2940F4716D}" type="pres">
      <dgm:prSet presAssocID="{731F3350-9FB9-4B9A-ADDA-A5403B2225CE}" presName="Child3Accent7" presStyleLbl="alignNode1" presStyleIdx="33" presStyleCnt="34"/>
      <dgm:spPr/>
    </dgm:pt>
    <dgm:pt modelId="{6BC163A3-0EEF-49C9-88F9-AA3C18D8F616}" type="pres">
      <dgm:prSet presAssocID="{731F3350-9FB9-4B9A-ADDA-A5403B2225CE}" presName="Child3" presStyleLbl="revTx" presStyleIdx="2" presStyleCnt="3">
        <dgm:presLayoutVars>
          <dgm:chMax/>
          <dgm:chPref val="0"/>
          <dgm:bulletEnabled val="1"/>
        </dgm:presLayoutVars>
      </dgm:prSet>
      <dgm:spPr/>
      <dgm:t>
        <a:bodyPr/>
        <a:lstStyle/>
        <a:p>
          <a:endParaRPr lang="en-US"/>
        </a:p>
      </dgm:t>
    </dgm:pt>
  </dgm:ptLst>
  <dgm:cxnLst>
    <dgm:cxn modelId="{A154DA8E-B862-47ED-803E-CDDAF2F8D98A}" type="presOf" srcId="{E3B17FD0-52C8-4C29-AAFE-918543AF29D1}" destId="{6B0F4BCC-4458-4E6F-8C20-36C1F8D4C41D}" srcOrd="0" destOrd="0" presId="urn:microsoft.com/office/officeart/2011/layout/ConvergingText"/>
    <dgm:cxn modelId="{DD5CE972-502C-43BC-9CFD-635404F0E694}" type="presOf" srcId="{B0981A6A-8F0E-4606-9749-4B2791EC5FD7}" destId="{D6B12FF5-348C-49D1-A571-B93A64C3D138}" srcOrd="0" destOrd="0" presId="urn:microsoft.com/office/officeart/2011/layout/ConvergingText"/>
    <dgm:cxn modelId="{A9645639-9071-49EE-8FC0-77776FA62BAA}" srcId="{B0981A6A-8F0E-4606-9749-4B2791EC5FD7}" destId="{21690F57-15EE-4846-A6D6-99FCCCAA76E5}" srcOrd="1" destOrd="0" parTransId="{3893F397-7FA7-47DE-AB6F-83B99DC39A6D}" sibTransId="{0F984E7A-24C0-4F2A-B82C-A3F18BD9C93F}"/>
    <dgm:cxn modelId="{3014EF26-78E3-43E0-AC08-1D842C674E91}" srcId="{B0981A6A-8F0E-4606-9749-4B2791EC5FD7}" destId="{731F3350-9FB9-4B9A-ADDA-A5403B2225CE}" srcOrd="2" destOrd="0" parTransId="{F5F65933-EBF1-4EBE-994B-8E919FF0179E}" sibTransId="{6C8AB722-0E1C-4447-B0D3-9CBE9B892CA8}"/>
    <dgm:cxn modelId="{676F445F-2657-445A-9FDC-66E611060366}" type="presOf" srcId="{21690F57-15EE-4846-A6D6-99FCCCAA76E5}" destId="{C1839596-C218-4D08-AF35-32B28B13A2DC}" srcOrd="0" destOrd="0" presId="urn:microsoft.com/office/officeart/2011/layout/ConvergingText"/>
    <dgm:cxn modelId="{988CE889-C315-44A8-8E46-CF9C23536206}" type="presOf" srcId="{731F3350-9FB9-4B9A-ADDA-A5403B2225CE}" destId="{6BC163A3-0EEF-49C9-88F9-AA3C18D8F616}" srcOrd="0" destOrd="0" presId="urn:microsoft.com/office/officeart/2011/layout/ConvergingText"/>
    <dgm:cxn modelId="{5B536967-5999-4528-8F26-6814AA053431}" srcId="{E3B17FD0-52C8-4C29-AAFE-918543AF29D1}" destId="{B0981A6A-8F0E-4606-9749-4B2791EC5FD7}" srcOrd="0" destOrd="0" parTransId="{22F436E2-1F39-44A4-9C13-70830C8A5A5E}" sibTransId="{3F28DB31-A466-41E7-AFCF-86DF9DDA99F1}"/>
    <dgm:cxn modelId="{A4AC95AD-54FC-4653-9AB5-963121D00D23}" srcId="{B0981A6A-8F0E-4606-9749-4B2791EC5FD7}" destId="{FCF4D485-0F16-49CA-B52E-4E12168975EE}" srcOrd="0" destOrd="0" parTransId="{3C44F956-D119-4D64-BDFC-D06CE7D915B2}" sibTransId="{62D9610A-AF40-4C92-BCE3-96DAD6C6CC3E}"/>
    <dgm:cxn modelId="{6D3B8EAB-4353-43FA-993E-C34AECBF2F5C}" type="presOf" srcId="{FCF4D485-0F16-49CA-B52E-4E12168975EE}" destId="{4C0DC066-5D4F-4EC6-A0F0-0E752553B56B}" srcOrd="0" destOrd="0" presId="urn:microsoft.com/office/officeart/2011/layout/ConvergingText"/>
    <dgm:cxn modelId="{479B7B2B-95B3-4456-8204-333E5B564520}" type="presParOf" srcId="{6B0F4BCC-4458-4E6F-8C20-36C1F8D4C41D}" destId="{53E69C86-F08B-44B5-B295-58354666F83E}" srcOrd="0" destOrd="0" presId="urn:microsoft.com/office/officeart/2011/layout/ConvergingText"/>
    <dgm:cxn modelId="{E2A4DEAB-DD38-4916-9FB7-EE9BE32B9EA8}" type="presParOf" srcId="{53E69C86-F08B-44B5-B295-58354666F83E}" destId="{398B3FB5-2C12-46F3-996C-248263F20748}" srcOrd="0" destOrd="0" presId="urn:microsoft.com/office/officeart/2011/layout/ConvergingText"/>
    <dgm:cxn modelId="{7C15A3C3-309D-4FA1-8C65-0BC350C46BC5}" type="presParOf" srcId="{53E69C86-F08B-44B5-B295-58354666F83E}" destId="{0004818E-4616-4562-86B2-74D663F697CD}" srcOrd="1" destOrd="0" presId="urn:microsoft.com/office/officeart/2011/layout/ConvergingText"/>
    <dgm:cxn modelId="{B1AA529C-0672-45AF-9393-6F18E6EB3B65}" type="presParOf" srcId="{53E69C86-F08B-44B5-B295-58354666F83E}" destId="{BCBF71DC-986E-4BDF-9C85-8F20419BD9F4}" srcOrd="2" destOrd="0" presId="urn:microsoft.com/office/officeart/2011/layout/ConvergingText"/>
    <dgm:cxn modelId="{7F969E08-5AB9-4FE9-BA00-98B0179592EE}" type="presParOf" srcId="{53E69C86-F08B-44B5-B295-58354666F83E}" destId="{DF3FBDD9-F642-4363-94AA-02136BBA8DA8}" srcOrd="3" destOrd="0" presId="urn:microsoft.com/office/officeart/2011/layout/ConvergingText"/>
    <dgm:cxn modelId="{A507DD3B-597D-445A-98E1-9CFCE63C8010}" type="presParOf" srcId="{53E69C86-F08B-44B5-B295-58354666F83E}" destId="{B2219AC8-02E1-40E5-80B8-3EC419485DE5}" srcOrd="4" destOrd="0" presId="urn:microsoft.com/office/officeart/2011/layout/ConvergingText"/>
    <dgm:cxn modelId="{2430E799-D825-4FCA-9FA5-31390B28CD95}" type="presParOf" srcId="{53E69C86-F08B-44B5-B295-58354666F83E}" destId="{2177356D-869B-46E5-AE7B-639E9F28944E}" srcOrd="5" destOrd="0" presId="urn:microsoft.com/office/officeart/2011/layout/ConvergingText"/>
    <dgm:cxn modelId="{4237EF16-FB20-4531-87C6-3C67E2DB137B}" type="presParOf" srcId="{53E69C86-F08B-44B5-B295-58354666F83E}" destId="{E71D5408-6D37-4090-84AD-642F8312824C}" srcOrd="6" destOrd="0" presId="urn:microsoft.com/office/officeart/2011/layout/ConvergingText"/>
    <dgm:cxn modelId="{030A9D6D-4FFC-4F84-A08A-0EE9285D78B2}" type="presParOf" srcId="{53E69C86-F08B-44B5-B295-58354666F83E}" destId="{075C87DF-84B2-4461-BC0C-016DF3108C61}" srcOrd="7" destOrd="0" presId="urn:microsoft.com/office/officeart/2011/layout/ConvergingText"/>
    <dgm:cxn modelId="{88F68D15-0E54-4880-85A6-D1BDF29E0BD4}" type="presParOf" srcId="{53E69C86-F08B-44B5-B295-58354666F83E}" destId="{39A28373-903A-47F9-8BD0-9BBB2C0C6C07}" srcOrd="8" destOrd="0" presId="urn:microsoft.com/office/officeart/2011/layout/ConvergingText"/>
    <dgm:cxn modelId="{E728E2D3-402B-4116-AA46-17ABD0CCF2EB}" type="presParOf" srcId="{53E69C86-F08B-44B5-B295-58354666F83E}" destId="{537B99E3-AE54-44C1-8AA0-E766117D4835}" srcOrd="9" destOrd="0" presId="urn:microsoft.com/office/officeart/2011/layout/ConvergingText"/>
    <dgm:cxn modelId="{4986CBFA-F05C-497C-869B-1AD7BF1FD279}" type="presParOf" srcId="{53E69C86-F08B-44B5-B295-58354666F83E}" destId="{D6B12FF5-348C-49D1-A571-B93A64C3D138}" srcOrd="10" destOrd="0" presId="urn:microsoft.com/office/officeart/2011/layout/ConvergingText"/>
    <dgm:cxn modelId="{442E2524-E46C-4485-843B-376C8B65D4D1}" type="presParOf" srcId="{53E69C86-F08B-44B5-B295-58354666F83E}" destId="{C6476E67-735A-4AC5-8E9B-D2C908BA6467}" srcOrd="11" destOrd="0" presId="urn:microsoft.com/office/officeart/2011/layout/ConvergingText"/>
    <dgm:cxn modelId="{39284802-EB36-47F7-AE3C-A0CC3B55C530}" type="presParOf" srcId="{53E69C86-F08B-44B5-B295-58354666F83E}" destId="{AA5065A5-C9CC-43DF-AEBC-8FAFFB053DAC}" srcOrd="12" destOrd="0" presId="urn:microsoft.com/office/officeart/2011/layout/ConvergingText"/>
    <dgm:cxn modelId="{5A2BC16B-7D06-40A9-8E1E-1E585DE13F20}" type="presParOf" srcId="{53E69C86-F08B-44B5-B295-58354666F83E}" destId="{D7857AC0-6913-4588-BFB8-509FCB581F64}" srcOrd="13" destOrd="0" presId="urn:microsoft.com/office/officeart/2011/layout/ConvergingText"/>
    <dgm:cxn modelId="{0ADFA652-E088-45C8-8A65-95C180F42D2C}" type="presParOf" srcId="{53E69C86-F08B-44B5-B295-58354666F83E}" destId="{B9C88C26-CC32-4E3A-961E-273C5B815789}" srcOrd="14" destOrd="0" presId="urn:microsoft.com/office/officeart/2011/layout/ConvergingText"/>
    <dgm:cxn modelId="{D03E86CD-BF81-41BD-A399-CA727598279D}" type="presParOf" srcId="{53E69C86-F08B-44B5-B295-58354666F83E}" destId="{20595E08-B868-4592-9055-0F6B55332397}" srcOrd="15" destOrd="0" presId="urn:microsoft.com/office/officeart/2011/layout/ConvergingText"/>
    <dgm:cxn modelId="{F9497514-EB14-4D40-8605-06B7159D9FE6}" type="presParOf" srcId="{53E69C86-F08B-44B5-B295-58354666F83E}" destId="{78E9AD59-BEE1-4D12-9225-7AF88C3564CB}" srcOrd="16" destOrd="0" presId="urn:microsoft.com/office/officeart/2011/layout/ConvergingText"/>
    <dgm:cxn modelId="{E4EDFC09-7436-45BC-AE3A-78EB77127AD6}" type="presParOf" srcId="{53E69C86-F08B-44B5-B295-58354666F83E}" destId="{EDE160CA-8236-4A1C-AEC7-334D94D4E561}" srcOrd="17" destOrd="0" presId="urn:microsoft.com/office/officeart/2011/layout/ConvergingText"/>
    <dgm:cxn modelId="{E815FB77-7E46-4D05-93FA-66603A0CF6EC}" type="presParOf" srcId="{53E69C86-F08B-44B5-B295-58354666F83E}" destId="{792F74A5-DEBC-4B98-9F4E-691A91B87648}" srcOrd="18" destOrd="0" presId="urn:microsoft.com/office/officeart/2011/layout/ConvergingText"/>
    <dgm:cxn modelId="{F4F4DFF6-A7CD-4FE5-A41F-4A60830CEDD2}" type="presParOf" srcId="{53E69C86-F08B-44B5-B295-58354666F83E}" destId="{554BD8CE-9DDB-41BB-88F9-55FBD03DDA45}" srcOrd="19" destOrd="0" presId="urn:microsoft.com/office/officeart/2011/layout/ConvergingText"/>
    <dgm:cxn modelId="{87885109-5D19-4E08-A1AB-7A0232FABCE9}" type="presParOf" srcId="{53E69C86-F08B-44B5-B295-58354666F83E}" destId="{4C0DC066-5D4F-4EC6-A0F0-0E752553B56B}" srcOrd="20" destOrd="0" presId="urn:microsoft.com/office/officeart/2011/layout/ConvergingText"/>
    <dgm:cxn modelId="{F6E95A86-8DA4-4F5E-A996-8B875AC221F4}" type="presParOf" srcId="{53E69C86-F08B-44B5-B295-58354666F83E}" destId="{307F33EC-4984-4AE7-BEEA-57853E0F7F76}" srcOrd="21" destOrd="0" presId="urn:microsoft.com/office/officeart/2011/layout/ConvergingText"/>
    <dgm:cxn modelId="{F867720B-1ECE-492F-849A-0B83B54A0D49}" type="presParOf" srcId="{53E69C86-F08B-44B5-B295-58354666F83E}" destId="{F6A91537-FA95-4049-9298-B29D8B4B2185}" srcOrd="22" destOrd="0" presId="urn:microsoft.com/office/officeart/2011/layout/ConvergingText"/>
    <dgm:cxn modelId="{CA6B5860-F9F0-478A-ACE0-0B997451E2C1}" type="presParOf" srcId="{53E69C86-F08B-44B5-B295-58354666F83E}" destId="{2FF5B18A-824B-4724-807A-C71C4E6B41E3}" srcOrd="23" destOrd="0" presId="urn:microsoft.com/office/officeart/2011/layout/ConvergingText"/>
    <dgm:cxn modelId="{2F57173C-26E6-434D-88F2-3A1576BDE6A5}" type="presParOf" srcId="{53E69C86-F08B-44B5-B295-58354666F83E}" destId="{E5549176-A145-4EC3-BA9C-667A48ACBE6B}" srcOrd="24" destOrd="0" presId="urn:microsoft.com/office/officeart/2011/layout/ConvergingText"/>
    <dgm:cxn modelId="{EEB0DE45-F55F-4678-8E0B-CB0EAC4A2642}" type="presParOf" srcId="{53E69C86-F08B-44B5-B295-58354666F83E}" destId="{8826FF3C-5B34-4294-82B9-A5BB6AA35ABA}" srcOrd="25" destOrd="0" presId="urn:microsoft.com/office/officeart/2011/layout/ConvergingText"/>
    <dgm:cxn modelId="{DA2D6908-655D-41E1-AD6E-C96B99712336}" type="presParOf" srcId="{53E69C86-F08B-44B5-B295-58354666F83E}" destId="{634742A5-14D3-4045-A6CF-C183A08EA3C9}" srcOrd="26" destOrd="0" presId="urn:microsoft.com/office/officeart/2011/layout/ConvergingText"/>
    <dgm:cxn modelId="{1E6B6AA3-00BD-4FB0-8AB3-EFC2737AD2A2}" type="presParOf" srcId="{53E69C86-F08B-44B5-B295-58354666F83E}" destId="{29DFA5D7-A5F1-470A-84F5-A4E7B2286A51}" srcOrd="27" destOrd="0" presId="urn:microsoft.com/office/officeart/2011/layout/ConvergingText"/>
    <dgm:cxn modelId="{0464B51B-2B47-4000-84B8-2FC4FE12FCD5}" type="presParOf" srcId="{53E69C86-F08B-44B5-B295-58354666F83E}" destId="{C1839596-C218-4D08-AF35-32B28B13A2DC}" srcOrd="28" destOrd="0" presId="urn:microsoft.com/office/officeart/2011/layout/ConvergingText"/>
    <dgm:cxn modelId="{3CEFC0B5-D442-48AF-8A96-C939AD6BD7B9}" type="presParOf" srcId="{53E69C86-F08B-44B5-B295-58354666F83E}" destId="{B293AF01-68BA-47EA-9D29-F479C50C18CC}" srcOrd="29" destOrd="0" presId="urn:microsoft.com/office/officeart/2011/layout/ConvergingText"/>
    <dgm:cxn modelId="{71EC1D23-BEEC-4D43-ACC2-7D5FD29034FB}" type="presParOf" srcId="{53E69C86-F08B-44B5-B295-58354666F83E}" destId="{5562C6C2-4548-4EED-974D-86911CCD29A7}" srcOrd="30" destOrd="0" presId="urn:microsoft.com/office/officeart/2011/layout/ConvergingText"/>
    <dgm:cxn modelId="{1EDA2D8A-CE47-4F87-B446-3806F695CE5B}" type="presParOf" srcId="{53E69C86-F08B-44B5-B295-58354666F83E}" destId="{9667350C-13D3-4F13-8D6E-5A1EFD46C62C}" srcOrd="31" destOrd="0" presId="urn:microsoft.com/office/officeart/2011/layout/ConvergingText"/>
    <dgm:cxn modelId="{263467D0-58F3-45A2-9A3B-B974CC76A1DB}" type="presParOf" srcId="{53E69C86-F08B-44B5-B295-58354666F83E}" destId="{0C778E43-DEB2-44D7-A477-5EC0ADCA3A43}" srcOrd="32" destOrd="0" presId="urn:microsoft.com/office/officeart/2011/layout/ConvergingText"/>
    <dgm:cxn modelId="{A53F7DA7-4CC8-4F28-8A36-0C37A9B3A105}" type="presParOf" srcId="{53E69C86-F08B-44B5-B295-58354666F83E}" destId="{7ED94195-DFA5-47FB-AF8A-1FCE2D70A674}" srcOrd="33" destOrd="0" presId="urn:microsoft.com/office/officeart/2011/layout/ConvergingText"/>
    <dgm:cxn modelId="{A4539915-AE07-4E35-BD28-D8E53486DBDA}" type="presParOf" srcId="{53E69C86-F08B-44B5-B295-58354666F83E}" destId="{0EFF341F-3FF9-4DC3-A6F5-105AFFBEEAED}" srcOrd="34" destOrd="0" presId="urn:microsoft.com/office/officeart/2011/layout/ConvergingText"/>
    <dgm:cxn modelId="{29E27BA3-E413-415C-A292-9B540CC43E6B}" type="presParOf" srcId="{53E69C86-F08B-44B5-B295-58354666F83E}" destId="{64A0AAE8-03A4-400A-A24D-2B2940F4716D}" srcOrd="35" destOrd="0" presId="urn:microsoft.com/office/officeart/2011/layout/ConvergingText"/>
    <dgm:cxn modelId="{705301B8-4524-4164-9431-6D641867103F}" type="presParOf" srcId="{53E69C86-F08B-44B5-B295-58354666F83E}" destId="{6BC163A3-0EEF-49C9-88F9-AA3C18D8F616}" srcOrd="36" destOrd="0" presId="urn:microsoft.com/office/officeart/2011/layout/ConvergingTex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4C4BA2E-4482-46AC-A9D6-FBC36EFBEF18}" type="doc">
      <dgm:prSet loTypeId="urn:microsoft.com/office/officeart/2005/8/layout/vList2" loCatId="list" qsTypeId="urn:microsoft.com/office/officeart/2005/8/quickstyle/3d2" qsCatId="3D" csTypeId="urn:microsoft.com/office/officeart/2005/8/colors/accent1_3" csCatId="accent1" phldr="1"/>
      <dgm:spPr/>
      <dgm:t>
        <a:bodyPr/>
        <a:lstStyle/>
        <a:p>
          <a:endParaRPr lang="en-US"/>
        </a:p>
      </dgm:t>
    </dgm:pt>
    <dgm:pt modelId="{6A76F4A6-DC5B-4BA2-BC8F-D2CB58BF3A20}">
      <dgm:prSet phldrT="[Text]"/>
      <dgm:spPr/>
      <dgm:t>
        <a:bodyPr/>
        <a:lstStyle/>
        <a:p>
          <a:pPr algn="ctr"/>
          <a:r>
            <a:rPr lang="en-US" dirty="0" smtClean="0"/>
            <a:t>No Throttling</a:t>
          </a:r>
          <a:endParaRPr lang="en-US" dirty="0"/>
        </a:p>
      </dgm:t>
    </dgm:pt>
    <dgm:pt modelId="{E01AFDAC-0B24-4A62-8017-DBF77388E459}" type="parTrans" cxnId="{6AC5938F-FF19-4039-A106-4A6070E8D393}">
      <dgm:prSet/>
      <dgm:spPr/>
      <dgm:t>
        <a:bodyPr/>
        <a:lstStyle/>
        <a:p>
          <a:endParaRPr lang="en-US"/>
        </a:p>
      </dgm:t>
    </dgm:pt>
    <dgm:pt modelId="{9897B309-03AB-4408-AC6D-1FABAE9E7EAB}" type="sibTrans" cxnId="{6AC5938F-FF19-4039-A106-4A6070E8D393}">
      <dgm:prSet/>
      <dgm:spPr/>
      <dgm:t>
        <a:bodyPr/>
        <a:lstStyle/>
        <a:p>
          <a:endParaRPr lang="en-US"/>
        </a:p>
      </dgm:t>
    </dgm:pt>
    <dgm:pt modelId="{E7300A9C-261C-4656-9FA1-769DC641FC61}">
      <dgm:prSet phldrT="[Text]"/>
      <dgm:spPr/>
      <dgm:t>
        <a:bodyPr/>
        <a:lstStyle/>
        <a:p>
          <a:pPr algn="ctr"/>
          <a:r>
            <a:rPr lang="en-US" dirty="0" smtClean="0"/>
            <a:t>No Paid Prioritization</a:t>
          </a:r>
          <a:endParaRPr lang="en-US" dirty="0"/>
        </a:p>
      </dgm:t>
    </dgm:pt>
    <dgm:pt modelId="{34FDC276-C712-4A70-A1CE-A5689867EE3E}" type="parTrans" cxnId="{E4A1CF62-68C0-4AE3-BF41-13ED29363B1A}">
      <dgm:prSet/>
      <dgm:spPr/>
      <dgm:t>
        <a:bodyPr/>
        <a:lstStyle/>
        <a:p>
          <a:endParaRPr lang="en-US"/>
        </a:p>
      </dgm:t>
    </dgm:pt>
    <dgm:pt modelId="{6FF65D32-D5FC-4A32-BBB2-683F8F0EB5E9}" type="sibTrans" cxnId="{E4A1CF62-68C0-4AE3-BF41-13ED29363B1A}">
      <dgm:prSet/>
      <dgm:spPr/>
      <dgm:t>
        <a:bodyPr/>
        <a:lstStyle/>
        <a:p>
          <a:endParaRPr lang="en-US"/>
        </a:p>
      </dgm:t>
    </dgm:pt>
    <dgm:pt modelId="{AC287976-593B-4D98-991C-6D519A9CE941}">
      <dgm:prSet phldrT="[Text]"/>
      <dgm:spPr/>
      <dgm:t>
        <a:bodyPr/>
        <a:lstStyle/>
        <a:p>
          <a:pPr algn="ctr"/>
          <a:r>
            <a:rPr lang="en-US" dirty="0" smtClean="0"/>
            <a:t>No Blocking </a:t>
          </a:r>
          <a:endParaRPr lang="en-US" dirty="0"/>
        </a:p>
      </dgm:t>
    </dgm:pt>
    <dgm:pt modelId="{3BA166EF-D495-49B2-8C56-A937F771E993}" type="sibTrans" cxnId="{861CF437-3FEB-4A0B-8865-3EDE442B4AAB}">
      <dgm:prSet/>
      <dgm:spPr/>
      <dgm:t>
        <a:bodyPr/>
        <a:lstStyle/>
        <a:p>
          <a:endParaRPr lang="en-US"/>
        </a:p>
      </dgm:t>
    </dgm:pt>
    <dgm:pt modelId="{357D74C4-26E5-4642-9B90-95D8F9430C01}" type="parTrans" cxnId="{861CF437-3FEB-4A0B-8865-3EDE442B4AAB}">
      <dgm:prSet/>
      <dgm:spPr/>
      <dgm:t>
        <a:bodyPr/>
        <a:lstStyle/>
        <a:p>
          <a:endParaRPr lang="en-US"/>
        </a:p>
      </dgm:t>
    </dgm:pt>
    <dgm:pt modelId="{A340A360-4C3F-46B5-B5C0-737B57CA91E2}" type="pres">
      <dgm:prSet presAssocID="{B4C4BA2E-4482-46AC-A9D6-FBC36EFBEF18}" presName="linear" presStyleCnt="0">
        <dgm:presLayoutVars>
          <dgm:animLvl val="lvl"/>
          <dgm:resizeHandles val="exact"/>
        </dgm:presLayoutVars>
      </dgm:prSet>
      <dgm:spPr/>
      <dgm:t>
        <a:bodyPr/>
        <a:lstStyle/>
        <a:p>
          <a:endParaRPr lang="en-US"/>
        </a:p>
      </dgm:t>
    </dgm:pt>
    <dgm:pt modelId="{A6BD91DC-91E3-4294-B3BF-87A8B58035A7}" type="pres">
      <dgm:prSet presAssocID="{AC287976-593B-4D98-991C-6D519A9CE941}" presName="parentText" presStyleLbl="node1" presStyleIdx="0" presStyleCnt="3" custScaleY="50185" custLinFactY="-97387" custLinFactNeighborY="-100000">
        <dgm:presLayoutVars>
          <dgm:chMax val="0"/>
          <dgm:bulletEnabled val="1"/>
        </dgm:presLayoutVars>
      </dgm:prSet>
      <dgm:spPr/>
      <dgm:t>
        <a:bodyPr/>
        <a:lstStyle/>
        <a:p>
          <a:endParaRPr lang="en-US"/>
        </a:p>
      </dgm:t>
    </dgm:pt>
    <dgm:pt modelId="{782A0B88-7AE6-4724-930D-242463923841}" type="pres">
      <dgm:prSet presAssocID="{3BA166EF-D495-49B2-8C56-A937F771E993}" presName="spacer" presStyleCnt="0"/>
      <dgm:spPr/>
    </dgm:pt>
    <dgm:pt modelId="{A8F17D4B-00F8-4519-A4B9-260E61D455B8}" type="pres">
      <dgm:prSet presAssocID="{6A76F4A6-DC5B-4BA2-BC8F-D2CB58BF3A20}" presName="parentText" presStyleLbl="node1" presStyleIdx="1" presStyleCnt="3" custScaleY="36867" custLinFactY="-51032" custLinFactNeighborY="-100000">
        <dgm:presLayoutVars>
          <dgm:chMax val="0"/>
          <dgm:bulletEnabled val="1"/>
        </dgm:presLayoutVars>
      </dgm:prSet>
      <dgm:spPr/>
      <dgm:t>
        <a:bodyPr/>
        <a:lstStyle/>
        <a:p>
          <a:endParaRPr lang="en-US"/>
        </a:p>
      </dgm:t>
    </dgm:pt>
    <dgm:pt modelId="{6E54B9B9-702E-4735-BB1F-BC2C9EA109CE}" type="pres">
      <dgm:prSet presAssocID="{9897B309-03AB-4408-AC6D-1FABAE9E7EAB}" presName="spacer" presStyleCnt="0"/>
      <dgm:spPr/>
    </dgm:pt>
    <dgm:pt modelId="{38FEEF08-3D1B-426A-AFB2-85E6A75F986C}" type="pres">
      <dgm:prSet presAssocID="{E7300A9C-261C-4656-9FA1-769DC641FC61}" presName="parentText" presStyleLbl="node1" presStyleIdx="2" presStyleCnt="3" custScaleY="33607" custLinFactNeighborY="59954">
        <dgm:presLayoutVars>
          <dgm:chMax val="0"/>
          <dgm:bulletEnabled val="1"/>
        </dgm:presLayoutVars>
      </dgm:prSet>
      <dgm:spPr/>
      <dgm:t>
        <a:bodyPr/>
        <a:lstStyle/>
        <a:p>
          <a:endParaRPr lang="en-US"/>
        </a:p>
      </dgm:t>
    </dgm:pt>
  </dgm:ptLst>
  <dgm:cxnLst>
    <dgm:cxn modelId="{B7A086CC-6329-4BB9-A31F-DC037EE9B996}" type="presOf" srcId="{6A76F4A6-DC5B-4BA2-BC8F-D2CB58BF3A20}" destId="{A8F17D4B-00F8-4519-A4B9-260E61D455B8}" srcOrd="0" destOrd="0" presId="urn:microsoft.com/office/officeart/2005/8/layout/vList2"/>
    <dgm:cxn modelId="{861CF437-3FEB-4A0B-8865-3EDE442B4AAB}" srcId="{B4C4BA2E-4482-46AC-A9D6-FBC36EFBEF18}" destId="{AC287976-593B-4D98-991C-6D519A9CE941}" srcOrd="0" destOrd="0" parTransId="{357D74C4-26E5-4642-9B90-95D8F9430C01}" sibTransId="{3BA166EF-D495-49B2-8C56-A937F771E993}"/>
    <dgm:cxn modelId="{210933A6-BD2E-431D-B25C-20714D7A6198}" type="presOf" srcId="{B4C4BA2E-4482-46AC-A9D6-FBC36EFBEF18}" destId="{A340A360-4C3F-46B5-B5C0-737B57CA91E2}" srcOrd="0" destOrd="0" presId="urn:microsoft.com/office/officeart/2005/8/layout/vList2"/>
    <dgm:cxn modelId="{215A4989-6EF1-446B-80B1-D68F4DE59C44}" type="presOf" srcId="{AC287976-593B-4D98-991C-6D519A9CE941}" destId="{A6BD91DC-91E3-4294-B3BF-87A8B58035A7}" srcOrd="0" destOrd="0" presId="urn:microsoft.com/office/officeart/2005/8/layout/vList2"/>
    <dgm:cxn modelId="{6AC5938F-FF19-4039-A106-4A6070E8D393}" srcId="{B4C4BA2E-4482-46AC-A9D6-FBC36EFBEF18}" destId="{6A76F4A6-DC5B-4BA2-BC8F-D2CB58BF3A20}" srcOrd="1" destOrd="0" parTransId="{E01AFDAC-0B24-4A62-8017-DBF77388E459}" sibTransId="{9897B309-03AB-4408-AC6D-1FABAE9E7EAB}"/>
    <dgm:cxn modelId="{E4A1CF62-68C0-4AE3-BF41-13ED29363B1A}" srcId="{B4C4BA2E-4482-46AC-A9D6-FBC36EFBEF18}" destId="{E7300A9C-261C-4656-9FA1-769DC641FC61}" srcOrd="2" destOrd="0" parTransId="{34FDC276-C712-4A70-A1CE-A5689867EE3E}" sibTransId="{6FF65D32-D5FC-4A32-BBB2-683F8F0EB5E9}"/>
    <dgm:cxn modelId="{0996996A-2C79-4398-AD8A-E3FE912A5295}" type="presOf" srcId="{E7300A9C-261C-4656-9FA1-769DC641FC61}" destId="{38FEEF08-3D1B-426A-AFB2-85E6A75F986C}" srcOrd="0" destOrd="0" presId="urn:microsoft.com/office/officeart/2005/8/layout/vList2"/>
    <dgm:cxn modelId="{2266F0A7-221E-4A21-8130-DBACF4B459FB}" type="presParOf" srcId="{A340A360-4C3F-46B5-B5C0-737B57CA91E2}" destId="{A6BD91DC-91E3-4294-B3BF-87A8B58035A7}" srcOrd="0" destOrd="0" presId="urn:microsoft.com/office/officeart/2005/8/layout/vList2"/>
    <dgm:cxn modelId="{2A59015E-9A9E-41B3-9330-574BCE81DBEA}" type="presParOf" srcId="{A340A360-4C3F-46B5-B5C0-737B57CA91E2}" destId="{782A0B88-7AE6-4724-930D-242463923841}" srcOrd="1" destOrd="0" presId="urn:microsoft.com/office/officeart/2005/8/layout/vList2"/>
    <dgm:cxn modelId="{CC850B1E-9F75-467A-ADB9-6D1CA9A93990}" type="presParOf" srcId="{A340A360-4C3F-46B5-B5C0-737B57CA91E2}" destId="{A8F17D4B-00F8-4519-A4B9-260E61D455B8}" srcOrd="2" destOrd="0" presId="urn:microsoft.com/office/officeart/2005/8/layout/vList2"/>
    <dgm:cxn modelId="{148BB7D8-401D-402A-881D-AF9A7C20C35A}" type="presParOf" srcId="{A340A360-4C3F-46B5-B5C0-737B57CA91E2}" destId="{6E54B9B9-702E-4735-BB1F-BC2C9EA109CE}" srcOrd="3" destOrd="0" presId="urn:microsoft.com/office/officeart/2005/8/layout/vList2"/>
    <dgm:cxn modelId="{8E7A91EA-FA7C-4957-88F1-C34B173EBEE0}" type="presParOf" srcId="{A340A360-4C3F-46B5-B5C0-737B57CA91E2}" destId="{38FEEF08-3D1B-426A-AFB2-85E6A75F986C}"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6153E0E4-477A-42E1-A163-AD5CB22B0595}" type="doc">
      <dgm:prSet loTypeId="urn:microsoft.com/office/officeart/2005/8/layout/matrix1" loCatId="matrix" qsTypeId="urn:microsoft.com/office/officeart/2005/8/quickstyle/3d2" qsCatId="3D" csTypeId="urn:microsoft.com/office/officeart/2005/8/colors/accent1_4" csCatId="accent1" phldr="1"/>
      <dgm:spPr/>
      <dgm:t>
        <a:bodyPr/>
        <a:lstStyle/>
        <a:p>
          <a:endParaRPr lang="en-US"/>
        </a:p>
      </dgm:t>
    </dgm:pt>
    <dgm:pt modelId="{A296D1A3-67F6-47AB-AD19-559AE55120A6}">
      <dgm:prSet phldrT="[Text]"/>
      <dgm:spPr>
        <a:solidFill>
          <a:schemeClr val="accent1">
            <a:lumMod val="20000"/>
            <a:lumOff val="80000"/>
          </a:schemeClr>
        </a:solidFill>
      </dgm:spPr>
      <dgm:t>
        <a:bodyPr/>
        <a:lstStyle/>
        <a:p>
          <a:r>
            <a:rPr lang="en-US" dirty="0" smtClean="0"/>
            <a:t>Consumer- Focused</a:t>
          </a:r>
          <a:endParaRPr lang="en-US" dirty="0"/>
        </a:p>
      </dgm:t>
    </dgm:pt>
    <dgm:pt modelId="{69C8C226-5A77-4F81-A008-DA0618BDFEEC}" type="parTrans" cxnId="{F965D474-0404-4812-9E9D-637C88B755BD}">
      <dgm:prSet/>
      <dgm:spPr/>
      <dgm:t>
        <a:bodyPr/>
        <a:lstStyle/>
        <a:p>
          <a:endParaRPr lang="en-US"/>
        </a:p>
      </dgm:t>
    </dgm:pt>
    <dgm:pt modelId="{0F285A4C-13E7-4A4C-8708-C7457A0E8090}" type="sibTrans" cxnId="{F965D474-0404-4812-9E9D-637C88B755BD}">
      <dgm:prSet/>
      <dgm:spPr/>
      <dgm:t>
        <a:bodyPr/>
        <a:lstStyle/>
        <a:p>
          <a:endParaRPr lang="en-US"/>
        </a:p>
      </dgm:t>
    </dgm:pt>
    <dgm:pt modelId="{C2CC9178-C6CB-4AD7-A863-83FF9A4C630F}">
      <dgm:prSet phldrT="[Text]"/>
      <dgm:spPr/>
      <dgm:t>
        <a:bodyPr/>
        <a:lstStyle/>
        <a:p>
          <a:r>
            <a:rPr lang="en-US" dirty="0" smtClean="0"/>
            <a:t>Promotional Rates and All Fees/Surcharges</a:t>
          </a:r>
          <a:endParaRPr lang="en-US" dirty="0"/>
        </a:p>
      </dgm:t>
    </dgm:pt>
    <dgm:pt modelId="{4786B999-B649-4FA6-B7D4-F48918707AF5}" type="parTrans" cxnId="{F893023C-7DD4-4A63-B74E-5A1397BA7281}">
      <dgm:prSet/>
      <dgm:spPr/>
      <dgm:t>
        <a:bodyPr/>
        <a:lstStyle/>
        <a:p>
          <a:endParaRPr lang="en-US"/>
        </a:p>
      </dgm:t>
    </dgm:pt>
    <dgm:pt modelId="{44E4CB0B-7751-4B0C-A52F-47F185F0E128}" type="sibTrans" cxnId="{F893023C-7DD4-4A63-B74E-5A1397BA7281}">
      <dgm:prSet/>
      <dgm:spPr/>
      <dgm:t>
        <a:bodyPr/>
        <a:lstStyle/>
        <a:p>
          <a:endParaRPr lang="en-US"/>
        </a:p>
      </dgm:t>
    </dgm:pt>
    <dgm:pt modelId="{7FBAC866-FFB9-4547-A7EA-936460248206}">
      <dgm:prSet phldrT="[Text]"/>
      <dgm:spPr/>
      <dgm:t>
        <a:bodyPr/>
        <a:lstStyle/>
        <a:p>
          <a:r>
            <a:rPr lang="en-US" dirty="0" smtClean="0"/>
            <a:t>Data Caps and Allowances</a:t>
          </a:r>
          <a:endParaRPr lang="en-US" dirty="0"/>
        </a:p>
      </dgm:t>
    </dgm:pt>
    <dgm:pt modelId="{0BF723EF-C8FC-4408-8771-CA1CCD88F6E9}" type="parTrans" cxnId="{968D08D8-18D8-48FE-900E-38F330CB3A48}">
      <dgm:prSet/>
      <dgm:spPr/>
      <dgm:t>
        <a:bodyPr/>
        <a:lstStyle/>
        <a:p>
          <a:endParaRPr lang="en-US"/>
        </a:p>
      </dgm:t>
    </dgm:pt>
    <dgm:pt modelId="{6F5FC3F7-0E3E-49A8-AB3E-B3DFDB1246A7}" type="sibTrans" cxnId="{968D08D8-18D8-48FE-900E-38F330CB3A48}">
      <dgm:prSet/>
      <dgm:spPr/>
      <dgm:t>
        <a:bodyPr/>
        <a:lstStyle/>
        <a:p>
          <a:endParaRPr lang="en-US"/>
        </a:p>
      </dgm:t>
    </dgm:pt>
    <dgm:pt modelId="{E2C66617-7397-4264-824C-18DE074CC04F}">
      <dgm:prSet phldrT="[Text]"/>
      <dgm:spPr/>
      <dgm:t>
        <a:bodyPr/>
        <a:lstStyle/>
        <a:p>
          <a:r>
            <a:rPr lang="en-US" dirty="0" smtClean="0"/>
            <a:t>Network Performance- Speed, Latency, and Now Including Packet Loss</a:t>
          </a:r>
          <a:endParaRPr lang="en-US" dirty="0"/>
        </a:p>
      </dgm:t>
    </dgm:pt>
    <dgm:pt modelId="{32205F53-5485-4A02-A717-8BC96BC90EFA}" type="parTrans" cxnId="{4B148DEA-CAE0-418F-AB06-3151CA247DFE}">
      <dgm:prSet/>
      <dgm:spPr/>
      <dgm:t>
        <a:bodyPr/>
        <a:lstStyle/>
        <a:p>
          <a:endParaRPr lang="en-US"/>
        </a:p>
      </dgm:t>
    </dgm:pt>
    <dgm:pt modelId="{905DE8CB-9FC5-4542-87E0-A6DDC331CD1F}" type="sibTrans" cxnId="{4B148DEA-CAE0-418F-AB06-3151CA247DFE}">
      <dgm:prSet/>
      <dgm:spPr/>
      <dgm:t>
        <a:bodyPr/>
        <a:lstStyle/>
        <a:p>
          <a:endParaRPr lang="en-US"/>
        </a:p>
      </dgm:t>
    </dgm:pt>
    <dgm:pt modelId="{78C23DFE-BD29-431A-B8FC-D000375274FD}">
      <dgm:prSet phldrT="[Text]"/>
      <dgm:spPr/>
      <dgm:t>
        <a:bodyPr/>
        <a:lstStyle/>
        <a:p>
          <a:r>
            <a:rPr lang="en-US" dirty="0" smtClean="0"/>
            <a:t>Network Management Practices Affecting Performance</a:t>
          </a:r>
          <a:endParaRPr lang="en-US" dirty="0"/>
        </a:p>
      </dgm:t>
    </dgm:pt>
    <dgm:pt modelId="{8160878A-1877-42BD-91FD-AB4EE6D24D3C}" type="parTrans" cxnId="{2EE3F7CF-51FC-4091-8B67-6DC125826E2F}">
      <dgm:prSet/>
      <dgm:spPr/>
      <dgm:t>
        <a:bodyPr/>
        <a:lstStyle/>
        <a:p>
          <a:endParaRPr lang="en-US"/>
        </a:p>
      </dgm:t>
    </dgm:pt>
    <dgm:pt modelId="{BAE22D40-98D4-4B49-838A-7E90AD1F41B9}" type="sibTrans" cxnId="{2EE3F7CF-51FC-4091-8B67-6DC125826E2F}">
      <dgm:prSet/>
      <dgm:spPr/>
      <dgm:t>
        <a:bodyPr/>
        <a:lstStyle/>
        <a:p>
          <a:endParaRPr lang="en-US"/>
        </a:p>
      </dgm:t>
    </dgm:pt>
    <dgm:pt modelId="{FD5DE0B7-2FB8-4C4B-A4F3-DB01FAB30ECC}" type="pres">
      <dgm:prSet presAssocID="{6153E0E4-477A-42E1-A163-AD5CB22B0595}" presName="diagram" presStyleCnt="0">
        <dgm:presLayoutVars>
          <dgm:chMax val="1"/>
          <dgm:dir/>
          <dgm:animLvl val="ctr"/>
          <dgm:resizeHandles val="exact"/>
        </dgm:presLayoutVars>
      </dgm:prSet>
      <dgm:spPr/>
      <dgm:t>
        <a:bodyPr/>
        <a:lstStyle/>
        <a:p>
          <a:endParaRPr lang="en-US"/>
        </a:p>
      </dgm:t>
    </dgm:pt>
    <dgm:pt modelId="{AF3AE985-0A25-4AED-AEB4-9087869707D9}" type="pres">
      <dgm:prSet presAssocID="{6153E0E4-477A-42E1-A163-AD5CB22B0595}" presName="matrix" presStyleCnt="0"/>
      <dgm:spPr/>
    </dgm:pt>
    <dgm:pt modelId="{A0D34A5C-0992-441B-952D-677C78B26C87}" type="pres">
      <dgm:prSet presAssocID="{6153E0E4-477A-42E1-A163-AD5CB22B0595}" presName="tile1" presStyleLbl="node1" presStyleIdx="0" presStyleCnt="4"/>
      <dgm:spPr/>
      <dgm:t>
        <a:bodyPr/>
        <a:lstStyle/>
        <a:p>
          <a:endParaRPr lang="en-US"/>
        </a:p>
      </dgm:t>
    </dgm:pt>
    <dgm:pt modelId="{69042CFB-2822-4AA7-AD58-E1E5FB85CBCF}" type="pres">
      <dgm:prSet presAssocID="{6153E0E4-477A-42E1-A163-AD5CB22B0595}" presName="tile1text" presStyleLbl="node1" presStyleIdx="0" presStyleCnt="4">
        <dgm:presLayoutVars>
          <dgm:chMax val="0"/>
          <dgm:chPref val="0"/>
          <dgm:bulletEnabled val="1"/>
        </dgm:presLayoutVars>
      </dgm:prSet>
      <dgm:spPr/>
      <dgm:t>
        <a:bodyPr/>
        <a:lstStyle/>
        <a:p>
          <a:endParaRPr lang="en-US"/>
        </a:p>
      </dgm:t>
    </dgm:pt>
    <dgm:pt modelId="{9901E8D6-6204-453A-BDDC-90A3F2DEE40C}" type="pres">
      <dgm:prSet presAssocID="{6153E0E4-477A-42E1-A163-AD5CB22B0595}" presName="tile2" presStyleLbl="node1" presStyleIdx="1" presStyleCnt="4" custLinFactNeighborY="2500"/>
      <dgm:spPr/>
      <dgm:t>
        <a:bodyPr/>
        <a:lstStyle/>
        <a:p>
          <a:endParaRPr lang="en-US"/>
        </a:p>
      </dgm:t>
    </dgm:pt>
    <dgm:pt modelId="{B0CD1DD0-AC83-4506-A573-39F97C81A1D4}" type="pres">
      <dgm:prSet presAssocID="{6153E0E4-477A-42E1-A163-AD5CB22B0595}" presName="tile2text" presStyleLbl="node1" presStyleIdx="1" presStyleCnt="4">
        <dgm:presLayoutVars>
          <dgm:chMax val="0"/>
          <dgm:chPref val="0"/>
          <dgm:bulletEnabled val="1"/>
        </dgm:presLayoutVars>
      </dgm:prSet>
      <dgm:spPr/>
      <dgm:t>
        <a:bodyPr/>
        <a:lstStyle/>
        <a:p>
          <a:endParaRPr lang="en-US"/>
        </a:p>
      </dgm:t>
    </dgm:pt>
    <dgm:pt modelId="{7154F683-D5EE-4C59-9DE9-063CCAC55C93}" type="pres">
      <dgm:prSet presAssocID="{6153E0E4-477A-42E1-A163-AD5CB22B0595}" presName="tile3" presStyleLbl="node1" presStyleIdx="2" presStyleCnt="4"/>
      <dgm:spPr/>
      <dgm:t>
        <a:bodyPr/>
        <a:lstStyle/>
        <a:p>
          <a:endParaRPr lang="en-US"/>
        </a:p>
      </dgm:t>
    </dgm:pt>
    <dgm:pt modelId="{E43C9A07-6A5B-4B43-8EBA-5E517BED9C6B}" type="pres">
      <dgm:prSet presAssocID="{6153E0E4-477A-42E1-A163-AD5CB22B0595}" presName="tile3text" presStyleLbl="node1" presStyleIdx="2" presStyleCnt="4">
        <dgm:presLayoutVars>
          <dgm:chMax val="0"/>
          <dgm:chPref val="0"/>
          <dgm:bulletEnabled val="1"/>
        </dgm:presLayoutVars>
      </dgm:prSet>
      <dgm:spPr/>
      <dgm:t>
        <a:bodyPr/>
        <a:lstStyle/>
        <a:p>
          <a:endParaRPr lang="en-US"/>
        </a:p>
      </dgm:t>
    </dgm:pt>
    <dgm:pt modelId="{3074DEC6-E081-49D9-A641-80E4BFBF1BA5}" type="pres">
      <dgm:prSet presAssocID="{6153E0E4-477A-42E1-A163-AD5CB22B0595}" presName="tile4" presStyleLbl="node1" presStyleIdx="3" presStyleCnt="4"/>
      <dgm:spPr/>
      <dgm:t>
        <a:bodyPr/>
        <a:lstStyle/>
        <a:p>
          <a:endParaRPr lang="en-US"/>
        </a:p>
      </dgm:t>
    </dgm:pt>
    <dgm:pt modelId="{CE44CD5E-1269-4E79-9FFE-8A77D515CB5A}" type="pres">
      <dgm:prSet presAssocID="{6153E0E4-477A-42E1-A163-AD5CB22B0595}" presName="tile4text" presStyleLbl="node1" presStyleIdx="3" presStyleCnt="4">
        <dgm:presLayoutVars>
          <dgm:chMax val="0"/>
          <dgm:chPref val="0"/>
          <dgm:bulletEnabled val="1"/>
        </dgm:presLayoutVars>
      </dgm:prSet>
      <dgm:spPr/>
      <dgm:t>
        <a:bodyPr/>
        <a:lstStyle/>
        <a:p>
          <a:endParaRPr lang="en-US"/>
        </a:p>
      </dgm:t>
    </dgm:pt>
    <dgm:pt modelId="{9A76C478-F3C8-4018-A690-A306313D5CBF}" type="pres">
      <dgm:prSet presAssocID="{6153E0E4-477A-42E1-A163-AD5CB22B0595}" presName="centerTile" presStyleLbl="fgShp" presStyleIdx="0" presStyleCnt="1">
        <dgm:presLayoutVars>
          <dgm:chMax val="0"/>
          <dgm:chPref val="0"/>
        </dgm:presLayoutVars>
      </dgm:prSet>
      <dgm:spPr/>
      <dgm:t>
        <a:bodyPr/>
        <a:lstStyle/>
        <a:p>
          <a:endParaRPr lang="en-US"/>
        </a:p>
      </dgm:t>
    </dgm:pt>
  </dgm:ptLst>
  <dgm:cxnLst>
    <dgm:cxn modelId="{4E251A0F-C62B-4326-98A1-C87C1FC4F2E7}" type="presOf" srcId="{E2C66617-7397-4264-824C-18DE074CC04F}" destId="{7154F683-D5EE-4C59-9DE9-063CCAC55C93}" srcOrd="0" destOrd="0" presId="urn:microsoft.com/office/officeart/2005/8/layout/matrix1"/>
    <dgm:cxn modelId="{C89938A1-4B7D-434F-88B3-F0CE9879A702}" type="presOf" srcId="{A296D1A3-67F6-47AB-AD19-559AE55120A6}" destId="{9A76C478-F3C8-4018-A690-A306313D5CBF}" srcOrd="0" destOrd="0" presId="urn:microsoft.com/office/officeart/2005/8/layout/matrix1"/>
    <dgm:cxn modelId="{AD80B82B-59FC-4999-A96C-01A24682F92C}" type="presOf" srcId="{7FBAC866-FFB9-4547-A7EA-936460248206}" destId="{B0CD1DD0-AC83-4506-A573-39F97C81A1D4}" srcOrd="1" destOrd="0" presId="urn:microsoft.com/office/officeart/2005/8/layout/matrix1"/>
    <dgm:cxn modelId="{5A6F3D3E-1562-46DB-8206-59E4FD2510F6}" type="presOf" srcId="{7FBAC866-FFB9-4547-A7EA-936460248206}" destId="{9901E8D6-6204-453A-BDDC-90A3F2DEE40C}" srcOrd="0" destOrd="0" presId="urn:microsoft.com/office/officeart/2005/8/layout/matrix1"/>
    <dgm:cxn modelId="{ECACB3E9-4FF6-445A-A494-653856117A72}" type="presOf" srcId="{C2CC9178-C6CB-4AD7-A863-83FF9A4C630F}" destId="{69042CFB-2822-4AA7-AD58-E1E5FB85CBCF}" srcOrd="1" destOrd="0" presId="urn:microsoft.com/office/officeart/2005/8/layout/matrix1"/>
    <dgm:cxn modelId="{458DD82B-8028-4442-82BB-04A339D87408}" type="presOf" srcId="{78C23DFE-BD29-431A-B8FC-D000375274FD}" destId="{3074DEC6-E081-49D9-A641-80E4BFBF1BA5}" srcOrd="0" destOrd="0" presId="urn:microsoft.com/office/officeart/2005/8/layout/matrix1"/>
    <dgm:cxn modelId="{B9F48BFB-3D82-4E22-B364-EB9BAB93F870}" type="presOf" srcId="{6153E0E4-477A-42E1-A163-AD5CB22B0595}" destId="{FD5DE0B7-2FB8-4C4B-A4F3-DB01FAB30ECC}" srcOrd="0" destOrd="0" presId="urn:microsoft.com/office/officeart/2005/8/layout/matrix1"/>
    <dgm:cxn modelId="{31050D28-5EA8-47AA-B0F2-4825D3ACAB56}" type="presOf" srcId="{C2CC9178-C6CB-4AD7-A863-83FF9A4C630F}" destId="{A0D34A5C-0992-441B-952D-677C78B26C87}" srcOrd="0" destOrd="0" presId="urn:microsoft.com/office/officeart/2005/8/layout/matrix1"/>
    <dgm:cxn modelId="{D8BFB2BD-665D-470B-998A-B956D3A50D05}" type="presOf" srcId="{78C23DFE-BD29-431A-B8FC-D000375274FD}" destId="{CE44CD5E-1269-4E79-9FFE-8A77D515CB5A}" srcOrd="1" destOrd="0" presId="urn:microsoft.com/office/officeart/2005/8/layout/matrix1"/>
    <dgm:cxn modelId="{4B148DEA-CAE0-418F-AB06-3151CA247DFE}" srcId="{A296D1A3-67F6-47AB-AD19-559AE55120A6}" destId="{E2C66617-7397-4264-824C-18DE074CC04F}" srcOrd="2" destOrd="0" parTransId="{32205F53-5485-4A02-A717-8BC96BC90EFA}" sibTransId="{905DE8CB-9FC5-4542-87E0-A6DDC331CD1F}"/>
    <dgm:cxn modelId="{F893023C-7DD4-4A63-B74E-5A1397BA7281}" srcId="{A296D1A3-67F6-47AB-AD19-559AE55120A6}" destId="{C2CC9178-C6CB-4AD7-A863-83FF9A4C630F}" srcOrd="0" destOrd="0" parTransId="{4786B999-B649-4FA6-B7D4-F48918707AF5}" sibTransId="{44E4CB0B-7751-4B0C-A52F-47F185F0E128}"/>
    <dgm:cxn modelId="{968D08D8-18D8-48FE-900E-38F330CB3A48}" srcId="{A296D1A3-67F6-47AB-AD19-559AE55120A6}" destId="{7FBAC866-FFB9-4547-A7EA-936460248206}" srcOrd="1" destOrd="0" parTransId="{0BF723EF-C8FC-4408-8771-CA1CCD88F6E9}" sibTransId="{6F5FC3F7-0E3E-49A8-AB3E-B3DFDB1246A7}"/>
    <dgm:cxn modelId="{2EE3F7CF-51FC-4091-8B67-6DC125826E2F}" srcId="{A296D1A3-67F6-47AB-AD19-559AE55120A6}" destId="{78C23DFE-BD29-431A-B8FC-D000375274FD}" srcOrd="3" destOrd="0" parTransId="{8160878A-1877-42BD-91FD-AB4EE6D24D3C}" sibTransId="{BAE22D40-98D4-4B49-838A-7E90AD1F41B9}"/>
    <dgm:cxn modelId="{2FA3006A-2FAE-4499-9D72-52A1F54AA83D}" type="presOf" srcId="{E2C66617-7397-4264-824C-18DE074CC04F}" destId="{E43C9A07-6A5B-4B43-8EBA-5E517BED9C6B}" srcOrd="1" destOrd="0" presId="urn:microsoft.com/office/officeart/2005/8/layout/matrix1"/>
    <dgm:cxn modelId="{F965D474-0404-4812-9E9D-637C88B755BD}" srcId="{6153E0E4-477A-42E1-A163-AD5CB22B0595}" destId="{A296D1A3-67F6-47AB-AD19-559AE55120A6}" srcOrd="0" destOrd="0" parTransId="{69C8C226-5A77-4F81-A008-DA0618BDFEEC}" sibTransId="{0F285A4C-13E7-4A4C-8708-C7457A0E8090}"/>
    <dgm:cxn modelId="{FE9E0295-2FC3-4C15-8B73-46D00E62DE75}" type="presParOf" srcId="{FD5DE0B7-2FB8-4C4B-A4F3-DB01FAB30ECC}" destId="{AF3AE985-0A25-4AED-AEB4-9087869707D9}" srcOrd="0" destOrd="0" presId="urn:microsoft.com/office/officeart/2005/8/layout/matrix1"/>
    <dgm:cxn modelId="{9F413D64-6105-4CA8-90EC-7A31DC6F3551}" type="presParOf" srcId="{AF3AE985-0A25-4AED-AEB4-9087869707D9}" destId="{A0D34A5C-0992-441B-952D-677C78B26C87}" srcOrd="0" destOrd="0" presId="urn:microsoft.com/office/officeart/2005/8/layout/matrix1"/>
    <dgm:cxn modelId="{F740B4F2-BDF1-4227-A1AB-7D625D8B3E1C}" type="presParOf" srcId="{AF3AE985-0A25-4AED-AEB4-9087869707D9}" destId="{69042CFB-2822-4AA7-AD58-E1E5FB85CBCF}" srcOrd="1" destOrd="0" presId="urn:microsoft.com/office/officeart/2005/8/layout/matrix1"/>
    <dgm:cxn modelId="{41881F82-6046-4522-822F-5C4EDA874945}" type="presParOf" srcId="{AF3AE985-0A25-4AED-AEB4-9087869707D9}" destId="{9901E8D6-6204-453A-BDDC-90A3F2DEE40C}" srcOrd="2" destOrd="0" presId="urn:microsoft.com/office/officeart/2005/8/layout/matrix1"/>
    <dgm:cxn modelId="{12BEF1B4-B91B-498C-9541-5A8CF7176732}" type="presParOf" srcId="{AF3AE985-0A25-4AED-AEB4-9087869707D9}" destId="{B0CD1DD0-AC83-4506-A573-39F97C81A1D4}" srcOrd="3" destOrd="0" presId="urn:microsoft.com/office/officeart/2005/8/layout/matrix1"/>
    <dgm:cxn modelId="{19827E6E-8AED-439A-AB0F-5BF13AB8161E}" type="presParOf" srcId="{AF3AE985-0A25-4AED-AEB4-9087869707D9}" destId="{7154F683-D5EE-4C59-9DE9-063CCAC55C93}" srcOrd="4" destOrd="0" presId="urn:microsoft.com/office/officeart/2005/8/layout/matrix1"/>
    <dgm:cxn modelId="{ECD16A7D-48A0-4180-BB74-7052D6B061C7}" type="presParOf" srcId="{AF3AE985-0A25-4AED-AEB4-9087869707D9}" destId="{E43C9A07-6A5B-4B43-8EBA-5E517BED9C6B}" srcOrd="5" destOrd="0" presId="urn:microsoft.com/office/officeart/2005/8/layout/matrix1"/>
    <dgm:cxn modelId="{C278D588-3EA8-40BA-B150-601D9A0457CF}" type="presParOf" srcId="{AF3AE985-0A25-4AED-AEB4-9087869707D9}" destId="{3074DEC6-E081-49D9-A641-80E4BFBF1BA5}" srcOrd="6" destOrd="0" presId="urn:microsoft.com/office/officeart/2005/8/layout/matrix1"/>
    <dgm:cxn modelId="{D0812DAD-0366-469A-B61B-AC409FA2D01E}" type="presParOf" srcId="{AF3AE985-0A25-4AED-AEB4-9087869707D9}" destId="{CE44CD5E-1269-4E79-9FFE-8A77D515CB5A}" srcOrd="7" destOrd="0" presId="urn:microsoft.com/office/officeart/2005/8/layout/matrix1"/>
    <dgm:cxn modelId="{F10F1A53-5AAB-440F-8C61-B1907DF92040}" type="presParOf" srcId="{FD5DE0B7-2FB8-4C4B-A4F3-DB01FAB30ECC}" destId="{9A76C478-F3C8-4018-A690-A306313D5CBF}"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3B43682-ED8D-40F1-95DC-79FBB43C4B19}" type="doc">
      <dgm:prSet loTypeId="urn:microsoft.com/office/officeart/2008/layout/VerticalAccentList" loCatId="list" qsTypeId="urn:microsoft.com/office/officeart/2005/8/quickstyle/simple5" qsCatId="simple" csTypeId="urn:microsoft.com/office/officeart/2005/8/colors/accent1_2" csCatId="accent1" phldr="1"/>
      <dgm:spPr/>
      <dgm:t>
        <a:bodyPr/>
        <a:lstStyle/>
        <a:p>
          <a:endParaRPr lang="en-US"/>
        </a:p>
      </dgm:t>
    </dgm:pt>
    <dgm:pt modelId="{E4C9C8EF-1992-41B4-96AD-39BF1CB47C01}">
      <dgm:prSet phldrT="[Text]"/>
      <dgm:spPr/>
      <dgm:t>
        <a:bodyPr/>
        <a:lstStyle/>
        <a:p>
          <a:endParaRPr lang="en-US" dirty="0"/>
        </a:p>
      </dgm:t>
    </dgm:pt>
    <dgm:pt modelId="{9E5F75C7-F1DE-4746-96E7-6E84E89E4E40}" type="parTrans" cxnId="{5CD7310B-AC91-40AD-99F6-F802AB557462}">
      <dgm:prSet/>
      <dgm:spPr/>
      <dgm:t>
        <a:bodyPr/>
        <a:lstStyle/>
        <a:p>
          <a:endParaRPr lang="en-US"/>
        </a:p>
      </dgm:t>
    </dgm:pt>
    <dgm:pt modelId="{8145A484-726F-430A-B3FB-D1753ABDFA3D}" type="sibTrans" cxnId="{5CD7310B-AC91-40AD-99F6-F802AB557462}">
      <dgm:prSet/>
      <dgm:spPr/>
      <dgm:t>
        <a:bodyPr/>
        <a:lstStyle/>
        <a:p>
          <a:endParaRPr lang="en-US"/>
        </a:p>
      </dgm:t>
    </dgm:pt>
    <dgm:pt modelId="{882D2FDC-110D-4C79-860C-2EDA0545EAE9}">
      <dgm:prSet phldrT="[Text]" custT="1"/>
      <dgm:spPr/>
      <dgm:t>
        <a:bodyPr/>
        <a:lstStyle/>
        <a:p>
          <a:r>
            <a:rPr lang="en-US" sz="1800" dirty="0" smtClean="0"/>
            <a:t>Consumers Can File Informal Complaints at FCC for Failure to Comply</a:t>
          </a:r>
          <a:endParaRPr lang="en-US" sz="1800" dirty="0"/>
        </a:p>
      </dgm:t>
    </dgm:pt>
    <dgm:pt modelId="{BA0829DB-277D-451D-B886-23536EE876F8}" type="parTrans" cxnId="{5EAB99E0-D324-4309-AF1C-1B37B7648C5D}">
      <dgm:prSet/>
      <dgm:spPr/>
      <dgm:t>
        <a:bodyPr/>
        <a:lstStyle/>
        <a:p>
          <a:endParaRPr lang="en-US"/>
        </a:p>
      </dgm:t>
    </dgm:pt>
    <dgm:pt modelId="{CC98270A-5239-41BE-A049-660F03E9C495}" type="sibTrans" cxnId="{5EAB99E0-D324-4309-AF1C-1B37B7648C5D}">
      <dgm:prSet/>
      <dgm:spPr/>
      <dgm:t>
        <a:bodyPr/>
        <a:lstStyle/>
        <a:p>
          <a:endParaRPr lang="en-US"/>
        </a:p>
      </dgm:t>
    </dgm:pt>
    <dgm:pt modelId="{9BB114C5-D489-469D-8AC6-0AA692758483}">
      <dgm:prSet phldrT="[Text]"/>
      <dgm:spPr/>
      <dgm:t>
        <a:bodyPr/>
        <a:lstStyle/>
        <a:p>
          <a:endParaRPr lang="en-US" dirty="0"/>
        </a:p>
      </dgm:t>
    </dgm:pt>
    <dgm:pt modelId="{5492C8A0-055E-46C9-8021-F2C5F54F16FE}" type="parTrans" cxnId="{F07D0507-7BA8-4A4B-996A-751F7FF395DF}">
      <dgm:prSet/>
      <dgm:spPr/>
      <dgm:t>
        <a:bodyPr/>
        <a:lstStyle/>
        <a:p>
          <a:endParaRPr lang="en-US"/>
        </a:p>
      </dgm:t>
    </dgm:pt>
    <dgm:pt modelId="{A15B4F09-4527-4766-99ED-794A95BE0809}" type="sibTrans" cxnId="{F07D0507-7BA8-4A4B-996A-751F7FF395DF}">
      <dgm:prSet/>
      <dgm:spPr/>
      <dgm:t>
        <a:bodyPr/>
        <a:lstStyle/>
        <a:p>
          <a:endParaRPr lang="en-US"/>
        </a:p>
      </dgm:t>
    </dgm:pt>
    <dgm:pt modelId="{93C70657-A056-43BC-91BE-8F91A15F0E29}">
      <dgm:prSet phldrT="[Text]"/>
      <dgm:spPr/>
      <dgm:t>
        <a:bodyPr/>
        <a:lstStyle/>
        <a:p>
          <a:r>
            <a:rPr lang="en-US" dirty="0" smtClean="0"/>
            <a:t>Must Post to Website</a:t>
          </a:r>
          <a:endParaRPr lang="en-US" dirty="0"/>
        </a:p>
      </dgm:t>
    </dgm:pt>
    <dgm:pt modelId="{7149046A-C9C0-44D5-AF29-436BD5CF6378}" type="parTrans" cxnId="{3977DEF2-48B5-49A4-B1B5-AE981975EB4F}">
      <dgm:prSet/>
      <dgm:spPr/>
      <dgm:t>
        <a:bodyPr/>
        <a:lstStyle/>
        <a:p>
          <a:endParaRPr lang="en-US"/>
        </a:p>
      </dgm:t>
    </dgm:pt>
    <dgm:pt modelId="{91B0F20D-7FE0-41C3-9BA3-36AA52C60334}" type="sibTrans" cxnId="{3977DEF2-48B5-49A4-B1B5-AE981975EB4F}">
      <dgm:prSet/>
      <dgm:spPr/>
      <dgm:t>
        <a:bodyPr/>
        <a:lstStyle/>
        <a:p>
          <a:endParaRPr lang="en-US"/>
        </a:p>
      </dgm:t>
    </dgm:pt>
    <dgm:pt modelId="{AC5D88ED-79D5-45B8-B9D0-EDD410B65B3B}">
      <dgm:prSet phldrT="[Text]"/>
      <dgm:spPr/>
      <dgm:t>
        <a:bodyPr/>
        <a:lstStyle/>
        <a:p>
          <a:endParaRPr lang="en-US" dirty="0"/>
        </a:p>
      </dgm:t>
    </dgm:pt>
    <dgm:pt modelId="{A60D17DD-322D-4E6C-8F3B-F196150725D7}" type="parTrans" cxnId="{94ED3B80-C341-4ACD-9EC9-9657A80E1C09}">
      <dgm:prSet/>
      <dgm:spPr/>
      <dgm:t>
        <a:bodyPr/>
        <a:lstStyle/>
        <a:p>
          <a:endParaRPr lang="en-US"/>
        </a:p>
      </dgm:t>
    </dgm:pt>
    <dgm:pt modelId="{4B3101F6-90DA-4967-8D75-8A131DC85E65}" type="sibTrans" cxnId="{94ED3B80-C341-4ACD-9EC9-9657A80E1C09}">
      <dgm:prSet/>
      <dgm:spPr/>
      <dgm:t>
        <a:bodyPr/>
        <a:lstStyle/>
        <a:p>
          <a:endParaRPr lang="en-US"/>
        </a:p>
      </dgm:t>
    </dgm:pt>
    <dgm:pt modelId="{CF3A888A-3288-475C-813D-2263C8727C6D}">
      <dgm:prSet phldrT="[Text]"/>
      <dgm:spPr/>
      <dgm:t>
        <a:bodyPr/>
        <a:lstStyle/>
        <a:p>
          <a:r>
            <a:rPr lang="en-US" dirty="0" smtClean="0"/>
            <a:t>Set-up “Legal” link and post OICS, AUP, TOS, and Privacy Policy</a:t>
          </a:r>
          <a:endParaRPr lang="en-US" dirty="0"/>
        </a:p>
      </dgm:t>
    </dgm:pt>
    <dgm:pt modelId="{E0E13402-9D2E-4139-AA01-6D6914B18468}" type="parTrans" cxnId="{CA7D86DE-9BEB-4D19-B4B8-45CD27E8AD2D}">
      <dgm:prSet/>
      <dgm:spPr/>
      <dgm:t>
        <a:bodyPr/>
        <a:lstStyle/>
        <a:p>
          <a:endParaRPr lang="en-US"/>
        </a:p>
      </dgm:t>
    </dgm:pt>
    <dgm:pt modelId="{1AA368CE-D7BA-447E-BEAE-A77604F9AC24}" type="sibTrans" cxnId="{CA7D86DE-9BEB-4D19-B4B8-45CD27E8AD2D}">
      <dgm:prSet/>
      <dgm:spPr/>
      <dgm:t>
        <a:bodyPr/>
        <a:lstStyle/>
        <a:p>
          <a:endParaRPr lang="en-US"/>
        </a:p>
      </dgm:t>
    </dgm:pt>
    <dgm:pt modelId="{D586D3D9-5889-4F89-986F-7E0FA361F14A}" type="pres">
      <dgm:prSet presAssocID="{C3B43682-ED8D-40F1-95DC-79FBB43C4B19}" presName="Name0" presStyleCnt="0">
        <dgm:presLayoutVars>
          <dgm:chMax/>
          <dgm:chPref/>
          <dgm:dir/>
        </dgm:presLayoutVars>
      </dgm:prSet>
      <dgm:spPr/>
      <dgm:t>
        <a:bodyPr/>
        <a:lstStyle/>
        <a:p>
          <a:endParaRPr lang="en-US"/>
        </a:p>
      </dgm:t>
    </dgm:pt>
    <dgm:pt modelId="{33D4AB8A-1B0B-4973-A254-CACFD94D0ABF}" type="pres">
      <dgm:prSet presAssocID="{E4C9C8EF-1992-41B4-96AD-39BF1CB47C01}" presName="parenttextcomposite" presStyleCnt="0"/>
      <dgm:spPr/>
    </dgm:pt>
    <dgm:pt modelId="{17C96A99-600C-4A5D-85D7-3EA58091703B}" type="pres">
      <dgm:prSet presAssocID="{E4C9C8EF-1992-41B4-96AD-39BF1CB47C01}" presName="parenttext" presStyleLbl="revTx" presStyleIdx="0" presStyleCnt="3">
        <dgm:presLayoutVars>
          <dgm:chMax/>
          <dgm:chPref val="2"/>
          <dgm:bulletEnabled val="1"/>
        </dgm:presLayoutVars>
      </dgm:prSet>
      <dgm:spPr/>
      <dgm:t>
        <a:bodyPr/>
        <a:lstStyle/>
        <a:p>
          <a:endParaRPr lang="en-US"/>
        </a:p>
      </dgm:t>
    </dgm:pt>
    <dgm:pt modelId="{F08123CD-D349-4D9D-B27D-831E5F6C31CD}" type="pres">
      <dgm:prSet presAssocID="{E4C9C8EF-1992-41B4-96AD-39BF1CB47C01}" presName="composite" presStyleCnt="0"/>
      <dgm:spPr/>
    </dgm:pt>
    <dgm:pt modelId="{C58D0587-18B2-491C-B288-EA64BA966235}" type="pres">
      <dgm:prSet presAssocID="{E4C9C8EF-1992-41B4-96AD-39BF1CB47C01}" presName="chevron1" presStyleLbl="alignNode1" presStyleIdx="0" presStyleCnt="21"/>
      <dgm:spPr/>
    </dgm:pt>
    <dgm:pt modelId="{C4BA8CC1-5440-4A03-9092-3A73A55AA003}" type="pres">
      <dgm:prSet presAssocID="{E4C9C8EF-1992-41B4-96AD-39BF1CB47C01}" presName="chevron2" presStyleLbl="alignNode1" presStyleIdx="1" presStyleCnt="21"/>
      <dgm:spPr/>
    </dgm:pt>
    <dgm:pt modelId="{DF6BCC03-69BA-4C44-B296-BF5528054440}" type="pres">
      <dgm:prSet presAssocID="{E4C9C8EF-1992-41B4-96AD-39BF1CB47C01}" presName="chevron3" presStyleLbl="alignNode1" presStyleIdx="2" presStyleCnt="21"/>
      <dgm:spPr/>
    </dgm:pt>
    <dgm:pt modelId="{6635A046-B3DC-40E4-BD52-C39FF76C15F3}" type="pres">
      <dgm:prSet presAssocID="{E4C9C8EF-1992-41B4-96AD-39BF1CB47C01}" presName="chevron4" presStyleLbl="alignNode1" presStyleIdx="3" presStyleCnt="21"/>
      <dgm:spPr/>
    </dgm:pt>
    <dgm:pt modelId="{353834DE-5557-4F9F-8D8B-A19A96AB3FA2}" type="pres">
      <dgm:prSet presAssocID="{E4C9C8EF-1992-41B4-96AD-39BF1CB47C01}" presName="chevron5" presStyleLbl="alignNode1" presStyleIdx="4" presStyleCnt="21"/>
      <dgm:spPr/>
    </dgm:pt>
    <dgm:pt modelId="{D4BB91E7-E9C9-47CB-8F84-AB7021406C82}" type="pres">
      <dgm:prSet presAssocID="{E4C9C8EF-1992-41B4-96AD-39BF1CB47C01}" presName="chevron6" presStyleLbl="alignNode1" presStyleIdx="5" presStyleCnt="21"/>
      <dgm:spPr/>
    </dgm:pt>
    <dgm:pt modelId="{01FE14DF-6A10-4C7C-807B-35A42CA843A1}" type="pres">
      <dgm:prSet presAssocID="{E4C9C8EF-1992-41B4-96AD-39BF1CB47C01}" presName="chevron7" presStyleLbl="alignNode1" presStyleIdx="6" presStyleCnt="21"/>
      <dgm:spPr/>
    </dgm:pt>
    <dgm:pt modelId="{F6F90F80-CF7D-4F02-B77C-D47F283E40E1}" type="pres">
      <dgm:prSet presAssocID="{E4C9C8EF-1992-41B4-96AD-39BF1CB47C01}" presName="childtext" presStyleLbl="solidFgAcc1" presStyleIdx="0" presStyleCnt="3">
        <dgm:presLayoutVars>
          <dgm:chMax/>
          <dgm:chPref val="0"/>
          <dgm:bulletEnabled val="1"/>
        </dgm:presLayoutVars>
      </dgm:prSet>
      <dgm:spPr/>
      <dgm:t>
        <a:bodyPr/>
        <a:lstStyle/>
        <a:p>
          <a:endParaRPr lang="en-US"/>
        </a:p>
      </dgm:t>
    </dgm:pt>
    <dgm:pt modelId="{1023353F-AFEF-493D-AD1A-C871858C1076}" type="pres">
      <dgm:prSet presAssocID="{8145A484-726F-430A-B3FB-D1753ABDFA3D}" presName="sibTrans" presStyleCnt="0"/>
      <dgm:spPr/>
    </dgm:pt>
    <dgm:pt modelId="{F3E1ADF2-D69C-4E00-85D4-E12E95C03B9E}" type="pres">
      <dgm:prSet presAssocID="{9BB114C5-D489-469D-8AC6-0AA692758483}" presName="parenttextcomposite" presStyleCnt="0"/>
      <dgm:spPr/>
    </dgm:pt>
    <dgm:pt modelId="{5065BCC6-CEB6-4BC3-B8FB-4EC2694A98D0}" type="pres">
      <dgm:prSet presAssocID="{9BB114C5-D489-469D-8AC6-0AA692758483}" presName="parenttext" presStyleLbl="revTx" presStyleIdx="1" presStyleCnt="3">
        <dgm:presLayoutVars>
          <dgm:chMax/>
          <dgm:chPref val="2"/>
          <dgm:bulletEnabled val="1"/>
        </dgm:presLayoutVars>
      </dgm:prSet>
      <dgm:spPr/>
      <dgm:t>
        <a:bodyPr/>
        <a:lstStyle/>
        <a:p>
          <a:endParaRPr lang="en-US"/>
        </a:p>
      </dgm:t>
    </dgm:pt>
    <dgm:pt modelId="{BBBBD173-6050-40E9-98BB-B8FC5A2C8409}" type="pres">
      <dgm:prSet presAssocID="{9BB114C5-D489-469D-8AC6-0AA692758483}" presName="composite" presStyleCnt="0"/>
      <dgm:spPr/>
    </dgm:pt>
    <dgm:pt modelId="{754652D8-527A-4B4E-9815-B0133B8772A7}" type="pres">
      <dgm:prSet presAssocID="{9BB114C5-D489-469D-8AC6-0AA692758483}" presName="chevron1" presStyleLbl="alignNode1" presStyleIdx="7" presStyleCnt="21"/>
      <dgm:spPr/>
    </dgm:pt>
    <dgm:pt modelId="{98427DA7-CCBD-4437-B6E8-C43FCEE8ECDD}" type="pres">
      <dgm:prSet presAssocID="{9BB114C5-D489-469D-8AC6-0AA692758483}" presName="chevron2" presStyleLbl="alignNode1" presStyleIdx="8" presStyleCnt="21"/>
      <dgm:spPr/>
    </dgm:pt>
    <dgm:pt modelId="{1ACB162B-DCEF-453A-8C1D-4213EBE6498B}" type="pres">
      <dgm:prSet presAssocID="{9BB114C5-D489-469D-8AC6-0AA692758483}" presName="chevron3" presStyleLbl="alignNode1" presStyleIdx="9" presStyleCnt="21"/>
      <dgm:spPr/>
    </dgm:pt>
    <dgm:pt modelId="{00910A91-3A0A-47AE-BBA7-7AF10BBE88F8}" type="pres">
      <dgm:prSet presAssocID="{9BB114C5-D489-469D-8AC6-0AA692758483}" presName="chevron4" presStyleLbl="alignNode1" presStyleIdx="10" presStyleCnt="21"/>
      <dgm:spPr/>
    </dgm:pt>
    <dgm:pt modelId="{3DCF9DCB-1049-40D4-AC30-2689F963241A}" type="pres">
      <dgm:prSet presAssocID="{9BB114C5-D489-469D-8AC6-0AA692758483}" presName="chevron5" presStyleLbl="alignNode1" presStyleIdx="11" presStyleCnt="21"/>
      <dgm:spPr/>
    </dgm:pt>
    <dgm:pt modelId="{E355DB71-88C9-41AD-87CF-839C4AF13B38}" type="pres">
      <dgm:prSet presAssocID="{9BB114C5-D489-469D-8AC6-0AA692758483}" presName="chevron6" presStyleLbl="alignNode1" presStyleIdx="12" presStyleCnt="21"/>
      <dgm:spPr/>
    </dgm:pt>
    <dgm:pt modelId="{1EB3087E-FE92-41C4-943F-23221FD05A45}" type="pres">
      <dgm:prSet presAssocID="{9BB114C5-D489-469D-8AC6-0AA692758483}" presName="chevron7" presStyleLbl="alignNode1" presStyleIdx="13" presStyleCnt="21"/>
      <dgm:spPr/>
    </dgm:pt>
    <dgm:pt modelId="{6A8D3640-6596-483C-9649-776F938BFD54}" type="pres">
      <dgm:prSet presAssocID="{9BB114C5-D489-469D-8AC6-0AA692758483}" presName="childtext" presStyleLbl="solidFgAcc1" presStyleIdx="1" presStyleCnt="3" custLinFactNeighborX="-174" custLinFactNeighborY="-3981">
        <dgm:presLayoutVars>
          <dgm:chMax/>
          <dgm:chPref val="0"/>
          <dgm:bulletEnabled val="1"/>
        </dgm:presLayoutVars>
      </dgm:prSet>
      <dgm:spPr/>
      <dgm:t>
        <a:bodyPr/>
        <a:lstStyle/>
        <a:p>
          <a:endParaRPr lang="en-US"/>
        </a:p>
      </dgm:t>
    </dgm:pt>
    <dgm:pt modelId="{489FBD2A-59B8-43AC-A68F-852CD6E24DCC}" type="pres">
      <dgm:prSet presAssocID="{A15B4F09-4527-4766-99ED-794A95BE0809}" presName="sibTrans" presStyleCnt="0"/>
      <dgm:spPr/>
    </dgm:pt>
    <dgm:pt modelId="{87EE4436-1658-48BD-A108-264CA6D78810}" type="pres">
      <dgm:prSet presAssocID="{AC5D88ED-79D5-45B8-B9D0-EDD410B65B3B}" presName="parenttextcomposite" presStyleCnt="0"/>
      <dgm:spPr/>
    </dgm:pt>
    <dgm:pt modelId="{D1AE51A3-D82D-43C0-B89C-BC76F570B39D}" type="pres">
      <dgm:prSet presAssocID="{AC5D88ED-79D5-45B8-B9D0-EDD410B65B3B}" presName="parenttext" presStyleLbl="revTx" presStyleIdx="2" presStyleCnt="3">
        <dgm:presLayoutVars>
          <dgm:chMax/>
          <dgm:chPref val="2"/>
          <dgm:bulletEnabled val="1"/>
        </dgm:presLayoutVars>
      </dgm:prSet>
      <dgm:spPr/>
      <dgm:t>
        <a:bodyPr/>
        <a:lstStyle/>
        <a:p>
          <a:endParaRPr lang="en-US"/>
        </a:p>
      </dgm:t>
    </dgm:pt>
    <dgm:pt modelId="{76093FFD-C910-47BC-9807-C273B21CE069}" type="pres">
      <dgm:prSet presAssocID="{AC5D88ED-79D5-45B8-B9D0-EDD410B65B3B}" presName="composite" presStyleCnt="0"/>
      <dgm:spPr/>
    </dgm:pt>
    <dgm:pt modelId="{1A9C29CC-8828-45EC-9A4F-9C804CE6D0D0}" type="pres">
      <dgm:prSet presAssocID="{AC5D88ED-79D5-45B8-B9D0-EDD410B65B3B}" presName="chevron1" presStyleLbl="alignNode1" presStyleIdx="14" presStyleCnt="21"/>
      <dgm:spPr/>
    </dgm:pt>
    <dgm:pt modelId="{01EB6119-F6B3-4CB6-9D28-98DF0F3DCD93}" type="pres">
      <dgm:prSet presAssocID="{AC5D88ED-79D5-45B8-B9D0-EDD410B65B3B}" presName="chevron2" presStyleLbl="alignNode1" presStyleIdx="15" presStyleCnt="21"/>
      <dgm:spPr/>
    </dgm:pt>
    <dgm:pt modelId="{77519659-2D2C-4E4F-B467-CA9AD8DBF935}" type="pres">
      <dgm:prSet presAssocID="{AC5D88ED-79D5-45B8-B9D0-EDD410B65B3B}" presName="chevron3" presStyleLbl="alignNode1" presStyleIdx="16" presStyleCnt="21"/>
      <dgm:spPr/>
    </dgm:pt>
    <dgm:pt modelId="{A8D7329A-A778-4AE2-96F5-5882DA4D3CAC}" type="pres">
      <dgm:prSet presAssocID="{AC5D88ED-79D5-45B8-B9D0-EDD410B65B3B}" presName="chevron4" presStyleLbl="alignNode1" presStyleIdx="17" presStyleCnt="21"/>
      <dgm:spPr/>
    </dgm:pt>
    <dgm:pt modelId="{20CBF4B6-06C7-4A64-B1E7-336829DD2314}" type="pres">
      <dgm:prSet presAssocID="{AC5D88ED-79D5-45B8-B9D0-EDD410B65B3B}" presName="chevron5" presStyleLbl="alignNode1" presStyleIdx="18" presStyleCnt="21"/>
      <dgm:spPr/>
    </dgm:pt>
    <dgm:pt modelId="{388DFABD-23A3-48B1-8C73-5C5D9AC9DAE4}" type="pres">
      <dgm:prSet presAssocID="{AC5D88ED-79D5-45B8-B9D0-EDD410B65B3B}" presName="chevron6" presStyleLbl="alignNode1" presStyleIdx="19" presStyleCnt="21"/>
      <dgm:spPr/>
    </dgm:pt>
    <dgm:pt modelId="{77698C9D-7344-4478-A393-AF02E5C838E8}" type="pres">
      <dgm:prSet presAssocID="{AC5D88ED-79D5-45B8-B9D0-EDD410B65B3B}" presName="chevron7" presStyleLbl="alignNode1" presStyleIdx="20" presStyleCnt="21"/>
      <dgm:spPr/>
    </dgm:pt>
    <dgm:pt modelId="{CA2C127D-B775-469A-B0E4-E6A55ACC7B38}" type="pres">
      <dgm:prSet presAssocID="{AC5D88ED-79D5-45B8-B9D0-EDD410B65B3B}" presName="childtext" presStyleLbl="solidFgAcc1" presStyleIdx="2" presStyleCnt="3">
        <dgm:presLayoutVars>
          <dgm:chMax/>
          <dgm:chPref val="0"/>
          <dgm:bulletEnabled val="1"/>
        </dgm:presLayoutVars>
      </dgm:prSet>
      <dgm:spPr/>
      <dgm:t>
        <a:bodyPr/>
        <a:lstStyle/>
        <a:p>
          <a:endParaRPr lang="en-US"/>
        </a:p>
      </dgm:t>
    </dgm:pt>
  </dgm:ptLst>
  <dgm:cxnLst>
    <dgm:cxn modelId="{5CD7310B-AC91-40AD-99F6-F802AB557462}" srcId="{C3B43682-ED8D-40F1-95DC-79FBB43C4B19}" destId="{E4C9C8EF-1992-41B4-96AD-39BF1CB47C01}" srcOrd="0" destOrd="0" parTransId="{9E5F75C7-F1DE-4746-96E7-6E84E89E4E40}" sibTransId="{8145A484-726F-430A-B3FB-D1753ABDFA3D}"/>
    <dgm:cxn modelId="{C964D08B-3FDE-44FA-AFC5-88D0C1405ADF}" type="presOf" srcId="{9BB114C5-D489-469D-8AC6-0AA692758483}" destId="{5065BCC6-CEB6-4BC3-B8FB-4EC2694A98D0}" srcOrd="0" destOrd="0" presId="urn:microsoft.com/office/officeart/2008/layout/VerticalAccentList"/>
    <dgm:cxn modelId="{3977DEF2-48B5-49A4-B1B5-AE981975EB4F}" srcId="{9BB114C5-D489-469D-8AC6-0AA692758483}" destId="{93C70657-A056-43BC-91BE-8F91A15F0E29}" srcOrd="0" destOrd="0" parTransId="{7149046A-C9C0-44D5-AF29-436BD5CF6378}" sibTransId="{91B0F20D-7FE0-41C3-9BA3-36AA52C60334}"/>
    <dgm:cxn modelId="{64A7B164-B708-42A4-AE9A-2E308DE5758C}" type="presOf" srcId="{882D2FDC-110D-4C79-860C-2EDA0545EAE9}" destId="{F6F90F80-CF7D-4F02-B77C-D47F283E40E1}" srcOrd="0" destOrd="0" presId="urn:microsoft.com/office/officeart/2008/layout/VerticalAccentList"/>
    <dgm:cxn modelId="{13CB828E-BF39-49BA-B043-526E99EB257C}" type="presOf" srcId="{AC5D88ED-79D5-45B8-B9D0-EDD410B65B3B}" destId="{D1AE51A3-D82D-43C0-B89C-BC76F570B39D}" srcOrd="0" destOrd="0" presId="urn:microsoft.com/office/officeart/2008/layout/VerticalAccentList"/>
    <dgm:cxn modelId="{5EAB99E0-D324-4309-AF1C-1B37B7648C5D}" srcId="{E4C9C8EF-1992-41B4-96AD-39BF1CB47C01}" destId="{882D2FDC-110D-4C79-860C-2EDA0545EAE9}" srcOrd="0" destOrd="0" parTransId="{BA0829DB-277D-451D-B886-23536EE876F8}" sibTransId="{CC98270A-5239-41BE-A049-660F03E9C495}"/>
    <dgm:cxn modelId="{4701418B-1F57-47D7-A7B7-42E5A62AF009}" type="presOf" srcId="{E4C9C8EF-1992-41B4-96AD-39BF1CB47C01}" destId="{17C96A99-600C-4A5D-85D7-3EA58091703B}" srcOrd="0" destOrd="0" presId="urn:microsoft.com/office/officeart/2008/layout/VerticalAccentList"/>
    <dgm:cxn modelId="{CA7D86DE-9BEB-4D19-B4B8-45CD27E8AD2D}" srcId="{AC5D88ED-79D5-45B8-B9D0-EDD410B65B3B}" destId="{CF3A888A-3288-475C-813D-2263C8727C6D}" srcOrd="0" destOrd="0" parTransId="{E0E13402-9D2E-4139-AA01-6D6914B18468}" sibTransId="{1AA368CE-D7BA-447E-BEAE-A77604F9AC24}"/>
    <dgm:cxn modelId="{80F5C021-1247-4262-BDB8-87F6AD1858FB}" type="presOf" srcId="{93C70657-A056-43BC-91BE-8F91A15F0E29}" destId="{6A8D3640-6596-483C-9649-776F938BFD54}" srcOrd="0" destOrd="0" presId="urn:microsoft.com/office/officeart/2008/layout/VerticalAccentList"/>
    <dgm:cxn modelId="{2F944B2C-86E2-487A-8686-D2201025B747}" type="presOf" srcId="{CF3A888A-3288-475C-813D-2263C8727C6D}" destId="{CA2C127D-B775-469A-B0E4-E6A55ACC7B38}" srcOrd="0" destOrd="0" presId="urn:microsoft.com/office/officeart/2008/layout/VerticalAccentList"/>
    <dgm:cxn modelId="{94ED3B80-C341-4ACD-9EC9-9657A80E1C09}" srcId="{C3B43682-ED8D-40F1-95DC-79FBB43C4B19}" destId="{AC5D88ED-79D5-45B8-B9D0-EDD410B65B3B}" srcOrd="2" destOrd="0" parTransId="{A60D17DD-322D-4E6C-8F3B-F196150725D7}" sibTransId="{4B3101F6-90DA-4967-8D75-8A131DC85E65}"/>
    <dgm:cxn modelId="{F1EDD1B5-6034-441B-A5DA-C15F2EBC6FEA}" type="presOf" srcId="{C3B43682-ED8D-40F1-95DC-79FBB43C4B19}" destId="{D586D3D9-5889-4F89-986F-7E0FA361F14A}" srcOrd="0" destOrd="0" presId="urn:microsoft.com/office/officeart/2008/layout/VerticalAccentList"/>
    <dgm:cxn modelId="{F07D0507-7BA8-4A4B-996A-751F7FF395DF}" srcId="{C3B43682-ED8D-40F1-95DC-79FBB43C4B19}" destId="{9BB114C5-D489-469D-8AC6-0AA692758483}" srcOrd="1" destOrd="0" parTransId="{5492C8A0-055E-46C9-8021-F2C5F54F16FE}" sibTransId="{A15B4F09-4527-4766-99ED-794A95BE0809}"/>
    <dgm:cxn modelId="{D8BF3B08-2BB2-4CF9-BBE0-9F984FF6A3CC}" type="presParOf" srcId="{D586D3D9-5889-4F89-986F-7E0FA361F14A}" destId="{33D4AB8A-1B0B-4973-A254-CACFD94D0ABF}" srcOrd="0" destOrd="0" presId="urn:microsoft.com/office/officeart/2008/layout/VerticalAccentList"/>
    <dgm:cxn modelId="{F776C527-C45A-4E92-88C8-DEE2962F2760}" type="presParOf" srcId="{33D4AB8A-1B0B-4973-A254-CACFD94D0ABF}" destId="{17C96A99-600C-4A5D-85D7-3EA58091703B}" srcOrd="0" destOrd="0" presId="urn:microsoft.com/office/officeart/2008/layout/VerticalAccentList"/>
    <dgm:cxn modelId="{1E47E954-71BB-49D1-A037-3C85AE2C03AC}" type="presParOf" srcId="{D586D3D9-5889-4F89-986F-7E0FA361F14A}" destId="{F08123CD-D349-4D9D-B27D-831E5F6C31CD}" srcOrd="1" destOrd="0" presId="urn:microsoft.com/office/officeart/2008/layout/VerticalAccentList"/>
    <dgm:cxn modelId="{4A5E33FE-99F4-40B3-A438-13FF6A9660A3}" type="presParOf" srcId="{F08123CD-D349-4D9D-B27D-831E5F6C31CD}" destId="{C58D0587-18B2-491C-B288-EA64BA966235}" srcOrd="0" destOrd="0" presId="urn:microsoft.com/office/officeart/2008/layout/VerticalAccentList"/>
    <dgm:cxn modelId="{D5FF619E-292F-4119-99F6-26B895F743B0}" type="presParOf" srcId="{F08123CD-D349-4D9D-B27D-831E5F6C31CD}" destId="{C4BA8CC1-5440-4A03-9092-3A73A55AA003}" srcOrd="1" destOrd="0" presId="urn:microsoft.com/office/officeart/2008/layout/VerticalAccentList"/>
    <dgm:cxn modelId="{6FC92D61-9F7C-422A-86DB-1008D8A7FAEE}" type="presParOf" srcId="{F08123CD-D349-4D9D-B27D-831E5F6C31CD}" destId="{DF6BCC03-69BA-4C44-B296-BF5528054440}" srcOrd="2" destOrd="0" presId="urn:microsoft.com/office/officeart/2008/layout/VerticalAccentList"/>
    <dgm:cxn modelId="{F439C43D-92AE-4A22-A9BD-D1902FFB8F5C}" type="presParOf" srcId="{F08123CD-D349-4D9D-B27D-831E5F6C31CD}" destId="{6635A046-B3DC-40E4-BD52-C39FF76C15F3}" srcOrd="3" destOrd="0" presId="urn:microsoft.com/office/officeart/2008/layout/VerticalAccentList"/>
    <dgm:cxn modelId="{9238124C-813F-4FA0-99FE-A34392C038C6}" type="presParOf" srcId="{F08123CD-D349-4D9D-B27D-831E5F6C31CD}" destId="{353834DE-5557-4F9F-8D8B-A19A96AB3FA2}" srcOrd="4" destOrd="0" presId="urn:microsoft.com/office/officeart/2008/layout/VerticalAccentList"/>
    <dgm:cxn modelId="{EAE54BF5-814F-4B06-9B11-F908DFF7051A}" type="presParOf" srcId="{F08123CD-D349-4D9D-B27D-831E5F6C31CD}" destId="{D4BB91E7-E9C9-47CB-8F84-AB7021406C82}" srcOrd="5" destOrd="0" presId="urn:microsoft.com/office/officeart/2008/layout/VerticalAccentList"/>
    <dgm:cxn modelId="{9D3469A5-D749-43A2-97A3-139F8878153A}" type="presParOf" srcId="{F08123CD-D349-4D9D-B27D-831E5F6C31CD}" destId="{01FE14DF-6A10-4C7C-807B-35A42CA843A1}" srcOrd="6" destOrd="0" presId="urn:microsoft.com/office/officeart/2008/layout/VerticalAccentList"/>
    <dgm:cxn modelId="{5F2E21CF-D44A-47E0-9E5E-5CBC2ABCD60E}" type="presParOf" srcId="{F08123CD-D349-4D9D-B27D-831E5F6C31CD}" destId="{F6F90F80-CF7D-4F02-B77C-D47F283E40E1}" srcOrd="7" destOrd="0" presId="urn:microsoft.com/office/officeart/2008/layout/VerticalAccentList"/>
    <dgm:cxn modelId="{E92BD9D0-56E7-4487-967B-B96A902C372F}" type="presParOf" srcId="{D586D3D9-5889-4F89-986F-7E0FA361F14A}" destId="{1023353F-AFEF-493D-AD1A-C871858C1076}" srcOrd="2" destOrd="0" presId="urn:microsoft.com/office/officeart/2008/layout/VerticalAccentList"/>
    <dgm:cxn modelId="{5D9C48CC-7229-42B2-B041-5E18B3B82297}" type="presParOf" srcId="{D586D3D9-5889-4F89-986F-7E0FA361F14A}" destId="{F3E1ADF2-D69C-4E00-85D4-E12E95C03B9E}" srcOrd="3" destOrd="0" presId="urn:microsoft.com/office/officeart/2008/layout/VerticalAccentList"/>
    <dgm:cxn modelId="{67A8FFFD-860A-40DC-9683-A7FF03AD5624}" type="presParOf" srcId="{F3E1ADF2-D69C-4E00-85D4-E12E95C03B9E}" destId="{5065BCC6-CEB6-4BC3-B8FB-4EC2694A98D0}" srcOrd="0" destOrd="0" presId="urn:microsoft.com/office/officeart/2008/layout/VerticalAccentList"/>
    <dgm:cxn modelId="{8CBF69EE-7BA3-4A76-824E-076BD563099E}" type="presParOf" srcId="{D586D3D9-5889-4F89-986F-7E0FA361F14A}" destId="{BBBBD173-6050-40E9-98BB-B8FC5A2C8409}" srcOrd="4" destOrd="0" presId="urn:microsoft.com/office/officeart/2008/layout/VerticalAccentList"/>
    <dgm:cxn modelId="{A777045A-AC8C-4E1B-9D69-10B7DDCF4681}" type="presParOf" srcId="{BBBBD173-6050-40E9-98BB-B8FC5A2C8409}" destId="{754652D8-527A-4B4E-9815-B0133B8772A7}" srcOrd="0" destOrd="0" presId="urn:microsoft.com/office/officeart/2008/layout/VerticalAccentList"/>
    <dgm:cxn modelId="{47245D3F-C9E8-4810-AF3C-FA7A7D283466}" type="presParOf" srcId="{BBBBD173-6050-40E9-98BB-B8FC5A2C8409}" destId="{98427DA7-CCBD-4437-B6E8-C43FCEE8ECDD}" srcOrd="1" destOrd="0" presId="urn:microsoft.com/office/officeart/2008/layout/VerticalAccentList"/>
    <dgm:cxn modelId="{DC92F789-158A-46C2-9DC3-7C54905B38DD}" type="presParOf" srcId="{BBBBD173-6050-40E9-98BB-B8FC5A2C8409}" destId="{1ACB162B-DCEF-453A-8C1D-4213EBE6498B}" srcOrd="2" destOrd="0" presId="urn:microsoft.com/office/officeart/2008/layout/VerticalAccentList"/>
    <dgm:cxn modelId="{7A296745-9B44-4F91-941C-C95A6BF5D5FF}" type="presParOf" srcId="{BBBBD173-6050-40E9-98BB-B8FC5A2C8409}" destId="{00910A91-3A0A-47AE-BBA7-7AF10BBE88F8}" srcOrd="3" destOrd="0" presId="urn:microsoft.com/office/officeart/2008/layout/VerticalAccentList"/>
    <dgm:cxn modelId="{BFC514BE-4B3A-4864-B21A-6D7F2795D497}" type="presParOf" srcId="{BBBBD173-6050-40E9-98BB-B8FC5A2C8409}" destId="{3DCF9DCB-1049-40D4-AC30-2689F963241A}" srcOrd="4" destOrd="0" presId="urn:microsoft.com/office/officeart/2008/layout/VerticalAccentList"/>
    <dgm:cxn modelId="{886388D0-F2F8-4DBA-92DA-87341E50752E}" type="presParOf" srcId="{BBBBD173-6050-40E9-98BB-B8FC5A2C8409}" destId="{E355DB71-88C9-41AD-87CF-839C4AF13B38}" srcOrd="5" destOrd="0" presId="urn:microsoft.com/office/officeart/2008/layout/VerticalAccentList"/>
    <dgm:cxn modelId="{36B6E792-1AA0-43E9-B5AC-5C5B5AA4C88C}" type="presParOf" srcId="{BBBBD173-6050-40E9-98BB-B8FC5A2C8409}" destId="{1EB3087E-FE92-41C4-943F-23221FD05A45}" srcOrd="6" destOrd="0" presId="urn:microsoft.com/office/officeart/2008/layout/VerticalAccentList"/>
    <dgm:cxn modelId="{39AE4478-4806-424A-A435-419781FB1DE8}" type="presParOf" srcId="{BBBBD173-6050-40E9-98BB-B8FC5A2C8409}" destId="{6A8D3640-6596-483C-9649-776F938BFD54}" srcOrd="7" destOrd="0" presId="urn:microsoft.com/office/officeart/2008/layout/VerticalAccentList"/>
    <dgm:cxn modelId="{18CEA87B-5DCE-4214-ADDE-F965307C5EF6}" type="presParOf" srcId="{D586D3D9-5889-4F89-986F-7E0FA361F14A}" destId="{489FBD2A-59B8-43AC-A68F-852CD6E24DCC}" srcOrd="5" destOrd="0" presId="urn:microsoft.com/office/officeart/2008/layout/VerticalAccentList"/>
    <dgm:cxn modelId="{BAEE88D3-AFBB-44D5-9097-B8F19E239380}" type="presParOf" srcId="{D586D3D9-5889-4F89-986F-7E0FA361F14A}" destId="{87EE4436-1658-48BD-A108-264CA6D78810}" srcOrd="6" destOrd="0" presId="urn:microsoft.com/office/officeart/2008/layout/VerticalAccentList"/>
    <dgm:cxn modelId="{D0AB6F2B-F6EB-47E4-B2C9-C2E95DBB7608}" type="presParOf" srcId="{87EE4436-1658-48BD-A108-264CA6D78810}" destId="{D1AE51A3-D82D-43C0-B89C-BC76F570B39D}" srcOrd="0" destOrd="0" presId="urn:microsoft.com/office/officeart/2008/layout/VerticalAccentList"/>
    <dgm:cxn modelId="{412B7B3E-963A-466E-A2D5-B0CCD67053F7}" type="presParOf" srcId="{D586D3D9-5889-4F89-986F-7E0FA361F14A}" destId="{76093FFD-C910-47BC-9807-C273B21CE069}" srcOrd="7" destOrd="0" presId="urn:microsoft.com/office/officeart/2008/layout/VerticalAccentList"/>
    <dgm:cxn modelId="{7CDF5FEF-1CED-4E62-A3A0-C2C18EBF1B49}" type="presParOf" srcId="{76093FFD-C910-47BC-9807-C273B21CE069}" destId="{1A9C29CC-8828-45EC-9A4F-9C804CE6D0D0}" srcOrd="0" destOrd="0" presId="urn:microsoft.com/office/officeart/2008/layout/VerticalAccentList"/>
    <dgm:cxn modelId="{9C792704-E863-4FF6-A1EF-8B7A5E40FCF8}" type="presParOf" srcId="{76093FFD-C910-47BC-9807-C273B21CE069}" destId="{01EB6119-F6B3-4CB6-9D28-98DF0F3DCD93}" srcOrd="1" destOrd="0" presId="urn:microsoft.com/office/officeart/2008/layout/VerticalAccentList"/>
    <dgm:cxn modelId="{00F57655-4981-47EE-AB97-2D1B54FE19B0}" type="presParOf" srcId="{76093FFD-C910-47BC-9807-C273B21CE069}" destId="{77519659-2D2C-4E4F-B467-CA9AD8DBF935}" srcOrd="2" destOrd="0" presId="urn:microsoft.com/office/officeart/2008/layout/VerticalAccentList"/>
    <dgm:cxn modelId="{F6FD25EA-9FCD-45F9-9396-22D2DBA14C01}" type="presParOf" srcId="{76093FFD-C910-47BC-9807-C273B21CE069}" destId="{A8D7329A-A778-4AE2-96F5-5882DA4D3CAC}" srcOrd="3" destOrd="0" presId="urn:microsoft.com/office/officeart/2008/layout/VerticalAccentList"/>
    <dgm:cxn modelId="{81C17484-4B4F-4984-BC46-9E7E672051E8}" type="presParOf" srcId="{76093FFD-C910-47BC-9807-C273B21CE069}" destId="{20CBF4B6-06C7-4A64-B1E7-336829DD2314}" srcOrd="4" destOrd="0" presId="urn:microsoft.com/office/officeart/2008/layout/VerticalAccentList"/>
    <dgm:cxn modelId="{E2D06CB1-65D5-413B-AF2D-3B95CA3AFB5D}" type="presParOf" srcId="{76093FFD-C910-47BC-9807-C273B21CE069}" destId="{388DFABD-23A3-48B1-8C73-5C5D9AC9DAE4}" srcOrd="5" destOrd="0" presId="urn:microsoft.com/office/officeart/2008/layout/VerticalAccentList"/>
    <dgm:cxn modelId="{4A761171-A89E-46A3-8C47-AC0ABD824F0B}" type="presParOf" srcId="{76093FFD-C910-47BC-9807-C273B21CE069}" destId="{77698C9D-7344-4478-A393-AF02E5C838E8}" srcOrd="6" destOrd="0" presId="urn:microsoft.com/office/officeart/2008/layout/VerticalAccentList"/>
    <dgm:cxn modelId="{B4735577-7D65-4CB9-925C-C9A93C74CF19}" type="presParOf" srcId="{76093FFD-C910-47BC-9807-C273B21CE069}" destId="{CA2C127D-B775-469A-B0E4-E6A55ACC7B38}" srcOrd="7" destOrd="0" presId="urn:microsoft.com/office/officeart/2008/layout/Vertical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62F9061-ED0C-40AA-8EF1-4E3E40D164A7}" type="doc">
      <dgm:prSet loTypeId="urn:microsoft.com/office/officeart/2005/8/layout/target3" loCatId="list" qsTypeId="urn:microsoft.com/office/officeart/2005/8/quickstyle/3d3" qsCatId="3D" csTypeId="urn:microsoft.com/office/officeart/2005/8/colors/accent1_2" csCatId="accent1" phldr="1"/>
      <dgm:spPr/>
      <dgm:t>
        <a:bodyPr/>
        <a:lstStyle/>
        <a:p>
          <a:endParaRPr lang="en-US"/>
        </a:p>
      </dgm:t>
    </dgm:pt>
    <dgm:pt modelId="{7B50E559-C4D5-4988-B1B0-F09A7B0F369B}">
      <dgm:prSet phldrT="[Text]"/>
      <dgm:spPr/>
      <dgm:t>
        <a:bodyPr/>
        <a:lstStyle/>
        <a:p>
          <a:r>
            <a:rPr lang="en-US" dirty="0" smtClean="0"/>
            <a:t>Management Practice</a:t>
          </a:r>
          <a:endParaRPr lang="en-US" dirty="0"/>
        </a:p>
      </dgm:t>
    </dgm:pt>
    <dgm:pt modelId="{BC6AEA9A-3B68-4E3B-B979-3A598355573E}" type="parTrans" cxnId="{AB1EE011-41EC-420A-B4DC-EFFDC87170CF}">
      <dgm:prSet/>
      <dgm:spPr/>
      <dgm:t>
        <a:bodyPr/>
        <a:lstStyle/>
        <a:p>
          <a:endParaRPr lang="en-US"/>
        </a:p>
      </dgm:t>
    </dgm:pt>
    <dgm:pt modelId="{31F78B1B-918B-4953-8995-8BABBF76461C}" type="sibTrans" cxnId="{AB1EE011-41EC-420A-B4DC-EFFDC87170CF}">
      <dgm:prSet/>
      <dgm:spPr/>
      <dgm:t>
        <a:bodyPr/>
        <a:lstStyle/>
        <a:p>
          <a:endParaRPr lang="en-US"/>
        </a:p>
      </dgm:t>
    </dgm:pt>
    <dgm:pt modelId="{81113949-1F7A-4B38-8450-F932D6330358}">
      <dgm:prSet phldrT="[Text]"/>
      <dgm:spPr/>
      <dgm:t>
        <a:bodyPr/>
        <a:lstStyle/>
        <a:p>
          <a:r>
            <a:rPr lang="en-US" dirty="0" smtClean="0"/>
            <a:t>Block P2P</a:t>
          </a:r>
          <a:endParaRPr lang="en-US" dirty="0"/>
        </a:p>
      </dgm:t>
    </dgm:pt>
    <dgm:pt modelId="{CD5D2F06-9EC4-42C7-AF79-75951236A0C3}" type="parTrans" cxnId="{67C1416B-5B48-4B8B-AF52-1B45E1B2753D}">
      <dgm:prSet/>
      <dgm:spPr/>
      <dgm:t>
        <a:bodyPr/>
        <a:lstStyle/>
        <a:p>
          <a:endParaRPr lang="en-US"/>
        </a:p>
      </dgm:t>
    </dgm:pt>
    <dgm:pt modelId="{F31A8DED-F50A-4B43-9444-C2E259BB5A50}" type="sibTrans" cxnId="{67C1416B-5B48-4B8B-AF52-1B45E1B2753D}">
      <dgm:prSet/>
      <dgm:spPr/>
      <dgm:t>
        <a:bodyPr/>
        <a:lstStyle/>
        <a:p>
          <a:endParaRPr lang="en-US"/>
        </a:p>
      </dgm:t>
    </dgm:pt>
    <dgm:pt modelId="{8E9CA97E-18B3-485B-8793-6048D0D89CE2}">
      <dgm:prSet phldrT="[Text]"/>
      <dgm:spPr/>
      <dgm:t>
        <a:bodyPr/>
        <a:lstStyle/>
        <a:p>
          <a:r>
            <a:rPr lang="en-US" dirty="0" smtClean="0"/>
            <a:t>Block Port 25</a:t>
          </a:r>
          <a:endParaRPr lang="en-US" dirty="0"/>
        </a:p>
      </dgm:t>
    </dgm:pt>
    <dgm:pt modelId="{DDE147D9-BB9B-408D-9214-34CE884FDD67}" type="parTrans" cxnId="{064831F4-A815-4E1A-A6BC-799CEC2FF1FE}">
      <dgm:prSet/>
      <dgm:spPr/>
      <dgm:t>
        <a:bodyPr/>
        <a:lstStyle/>
        <a:p>
          <a:endParaRPr lang="en-US"/>
        </a:p>
      </dgm:t>
    </dgm:pt>
    <dgm:pt modelId="{746F5DE0-E56D-4572-957C-77A749D89646}" type="sibTrans" cxnId="{064831F4-A815-4E1A-A6BC-799CEC2FF1FE}">
      <dgm:prSet/>
      <dgm:spPr/>
      <dgm:t>
        <a:bodyPr/>
        <a:lstStyle/>
        <a:p>
          <a:endParaRPr lang="en-US"/>
        </a:p>
      </dgm:t>
    </dgm:pt>
    <dgm:pt modelId="{4495FE1E-E587-4804-93F9-C832197E01EC}">
      <dgm:prSet phldrT="[Text]"/>
      <dgm:spPr/>
      <dgm:t>
        <a:bodyPr/>
        <a:lstStyle/>
        <a:p>
          <a:r>
            <a:rPr lang="en-US" dirty="0" smtClean="0"/>
            <a:t>Technical Network Justification</a:t>
          </a:r>
          <a:endParaRPr lang="en-US" dirty="0"/>
        </a:p>
      </dgm:t>
    </dgm:pt>
    <dgm:pt modelId="{753EACB6-CEED-407F-88AB-8E0EBB9C8150}" type="parTrans" cxnId="{11CFCD37-7903-46B5-AF6A-3ED19BC1B0AB}">
      <dgm:prSet/>
      <dgm:spPr/>
      <dgm:t>
        <a:bodyPr/>
        <a:lstStyle/>
        <a:p>
          <a:endParaRPr lang="en-US"/>
        </a:p>
      </dgm:t>
    </dgm:pt>
    <dgm:pt modelId="{910E6FBD-CD11-4BC7-B7F0-6ED836B5629C}" type="sibTrans" cxnId="{11CFCD37-7903-46B5-AF6A-3ED19BC1B0AB}">
      <dgm:prSet/>
      <dgm:spPr/>
      <dgm:t>
        <a:bodyPr/>
        <a:lstStyle/>
        <a:p>
          <a:endParaRPr lang="en-US"/>
        </a:p>
      </dgm:t>
    </dgm:pt>
    <dgm:pt modelId="{045145B7-E6AF-42C0-82A2-BB8AAF80F717}">
      <dgm:prSet phldrT="[Text]"/>
      <dgm:spPr/>
      <dgm:t>
        <a:bodyPr/>
        <a:lstStyle/>
        <a:p>
          <a:r>
            <a:rPr lang="en-US" dirty="0" smtClean="0"/>
            <a:t>Fairly Allocate Bandwidth</a:t>
          </a:r>
          <a:endParaRPr lang="en-US" dirty="0"/>
        </a:p>
      </dgm:t>
    </dgm:pt>
    <dgm:pt modelId="{A94B17D0-43E2-4459-8A96-4219B7CC2F7F}" type="parTrans" cxnId="{88A95E97-4921-43B7-A190-0F2E99CE3C51}">
      <dgm:prSet/>
      <dgm:spPr/>
      <dgm:t>
        <a:bodyPr/>
        <a:lstStyle/>
        <a:p>
          <a:endParaRPr lang="en-US"/>
        </a:p>
      </dgm:t>
    </dgm:pt>
    <dgm:pt modelId="{49E02B66-8557-492A-A179-499B1034DB9A}" type="sibTrans" cxnId="{88A95E97-4921-43B7-A190-0F2E99CE3C51}">
      <dgm:prSet/>
      <dgm:spPr/>
      <dgm:t>
        <a:bodyPr/>
        <a:lstStyle/>
        <a:p>
          <a:endParaRPr lang="en-US"/>
        </a:p>
      </dgm:t>
    </dgm:pt>
    <dgm:pt modelId="{1BC57A29-66FE-482A-BE8A-9A239B543615}">
      <dgm:prSet phldrT="[Text]"/>
      <dgm:spPr/>
      <dgm:t>
        <a:bodyPr/>
        <a:lstStyle/>
        <a:p>
          <a:r>
            <a:rPr lang="en-US" dirty="0" smtClean="0"/>
            <a:t>Prevent Spam</a:t>
          </a:r>
          <a:endParaRPr lang="en-US" dirty="0"/>
        </a:p>
      </dgm:t>
    </dgm:pt>
    <dgm:pt modelId="{FA446374-267B-498D-9C14-554CD8FFD4C3}" type="parTrans" cxnId="{8AD7E4BA-9F9D-44C1-B4C3-D2152AA24C01}">
      <dgm:prSet/>
      <dgm:spPr/>
      <dgm:t>
        <a:bodyPr/>
        <a:lstStyle/>
        <a:p>
          <a:endParaRPr lang="en-US"/>
        </a:p>
      </dgm:t>
    </dgm:pt>
    <dgm:pt modelId="{2874947E-2D31-4497-9FE1-3101CA94A965}" type="sibTrans" cxnId="{8AD7E4BA-9F9D-44C1-B4C3-D2152AA24C01}">
      <dgm:prSet/>
      <dgm:spPr/>
      <dgm:t>
        <a:bodyPr/>
        <a:lstStyle/>
        <a:p>
          <a:endParaRPr lang="en-US"/>
        </a:p>
      </dgm:t>
    </dgm:pt>
    <dgm:pt modelId="{7C0EBF86-4BAE-4FE7-972A-61245FEA43AD}">
      <dgm:prSet phldrT="[Text]"/>
      <dgm:spPr/>
      <dgm:t>
        <a:bodyPr/>
        <a:lstStyle/>
        <a:p>
          <a:r>
            <a:rPr lang="en-US" dirty="0" smtClean="0"/>
            <a:t>Tailored to Achieve Legitimate Purpose</a:t>
          </a:r>
          <a:endParaRPr lang="en-US" dirty="0"/>
        </a:p>
      </dgm:t>
    </dgm:pt>
    <dgm:pt modelId="{431E186C-03B8-4AD9-B591-8AE860AE453B}" type="parTrans" cxnId="{8E812B87-BADD-4F77-9539-4A02703AD8F5}">
      <dgm:prSet/>
      <dgm:spPr/>
      <dgm:t>
        <a:bodyPr/>
        <a:lstStyle/>
        <a:p>
          <a:endParaRPr lang="en-US"/>
        </a:p>
      </dgm:t>
    </dgm:pt>
    <dgm:pt modelId="{CF093F85-F922-4544-8BBC-5EB9C2D405E0}" type="sibTrans" cxnId="{8E812B87-BADD-4F77-9539-4A02703AD8F5}">
      <dgm:prSet/>
      <dgm:spPr/>
      <dgm:t>
        <a:bodyPr/>
        <a:lstStyle/>
        <a:p>
          <a:endParaRPr lang="en-US"/>
        </a:p>
      </dgm:t>
    </dgm:pt>
    <dgm:pt modelId="{C738FF39-2A6B-439D-8E0B-116ABA7DC5CB}">
      <dgm:prSet phldrT="[Text]"/>
      <dgm:spPr/>
      <dgm:t>
        <a:bodyPr/>
        <a:lstStyle/>
        <a:p>
          <a:r>
            <a:rPr lang="en-US" dirty="0" smtClean="0"/>
            <a:t>No Better Way to Do It?</a:t>
          </a:r>
          <a:endParaRPr lang="en-US" dirty="0"/>
        </a:p>
      </dgm:t>
    </dgm:pt>
    <dgm:pt modelId="{A9865711-72FF-4DD3-93D5-F9DFC68BA10B}" type="parTrans" cxnId="{6CEBF064-F89B-46B7-8FA4-848FD499A7EE}">
      <dgm:prSet/>
      <dgm:spPr/>
      <dgm:t>
        <a:bodyPr/>
        <a:lstStyle/>
        <a:p>
          <a:endParaRPr lang="en-US"/>
        </a:p>
      </dgm:t>
    </dgm:pt>
    <dgm:pt modelId="{55AE838D-DE0A-4770-AA9A-329AC4A8A720}" type="sibTrans" cxnId="{6CEBF064-F89B-46B7-8FA4-848FD499A7EE}">
      <dgm:prSet/>
      <dgm:spPr/>
      <dgm:t>
        <a:bodyPr/>
        <a:lstStyle/>
        <a:p>
          <a:endParaRPr lang="en-US"/>
        </a:p>
      </dgm:t>
    </dgm:pt>
    <dgm:pt modelId="{A39DFA02-A182-4D87-BEB8-238D910E612B}" type="pres">
      <dgm:prSet presAssocID="{A62F9061-ED0C-40AA-8EF1-4E3E40D164A7}" presName="Name0" presStyleCnt="0">
        <dgm:presLayoutVars>
          <dgm:chMax val="7"/>
          <dgm:dir/>
          <dgm:animLvl val="lvl"/>
          <dgm:resizeHandles val="exact"/>
        </dgm:presLayoutVars>
      </dgm:prSet>
      <dgm:spPr/>
      <dgm:t>
        <a:bodyPr/>
        <a:lstStyle/>
        <a:p>
          <a:endParaRPr lang="en-US"/>
        </a:p>
      </dgm:t>
    </dgm:pt>
    <dgm:pt modelId="{8AA74F3A-C415-4327-87E0-1E4ACCEC1CD8}" type="pres">
      <dgm:prSet presAssocID="{7B50E559-C4D5-4988-B1B0-F09A7B0F369B}" presName="circle1" presStyleLbl="node1" presStyleIdx="0" presStyleCnt="3"/>
      <dgm:spPr/>
    </dgm:pt>
    <dgm:pt modelId="{A896861C-ED88-4377-BB9A-DE62BD61A14B}" type="pres">
      <dgm:prSet presAssocID="{7B50E559-C4D5-4988-B1B0-F09A7B0F369B}" presName="space" presStyleCnt="0"/>
      <dgm:spPr/>
    </dgm:pt>
    <dgm:pt modelId="{CCDD2978-3F29-4FDA-90B0-43DB875A4406}" type="pres">
      <dgm:prSet presAssocID="{7B50E559-C4D5-4988-B1B0-F09A7B0F369B}" presName="rect1" presStyleLbl="alignAcc1" presStyleIdx="0" presStyleCnt="3"/>
      <dgm:spPr/>
      <dgm:t>
        <a:bodyPr/>
        <a:lstStyle/>
        <a:p>
          <a:endParaRPr lang="en-US"/>
        </a:p>
      </dgm:t>
    </dgm:pt>
    <dgm:pt modelId="{3CE2342E-FF49-4885-9A89-9159902DD2E7}" type="pres">
      <dgm:prSet presAssocID="{4495FE1E-E587-4804-93F9-C832197E01EC}" presName="vertSpace2" presStyleLbl="node1" presStyleIdx="0" presStyleCnt="3"/>
      <dgm:spPr/>
    </dgm:pt>
    <dgm:pt modelId="{4613C737-76D6-491D-9C73-B39CE4E6D5AA}" type="pres">
      <dgm:prSet presAssocID="{4495FE1E-E587-4804-93F9-C832197E01EC}" presName="circle2" presStyleLbl="node1" presStyleIdx="1" presStyleCnt="3"/>
      <dgm:spPr/>
    </dgm:pt>
    <dgm:pt modelId="{BA3FCC84-02F8-4EAF-95E2-D8745A7FDD38}" type="pres">
      <dgm:prSet presAssocID="{4495FE1E-E587-4804-93F9-C832197E01EC}" presName="rect2" presStyleLbl="alignAcc1" presStyleIdx="1" presStyleCnt="3"/>
      <dgm:spPr/>
      <dgm:t>
        <a:bodyPr/>
        <a:lstStyle/>
        <a:p>
          <a:endParaRPr lang="en-US"/>
        </a:p>
      </dgm:t>
    </dgm:pt>
    <dgm:pt modelId="{24D53B2E-BF53-40F0-9418-49A10F13AA64}" type="pres">
      <dgm:prSet presAssocID="{7C0EBF86-4BAE-4FE7-972A-61245FEA43AD}" presName="vertSpace3" presStyleLbl="node1" presStyleIdx="1" presStyleCnt="3"/>
      <dgm:spPr/>
    </dgm:pt>
    <dgm:pt modelId="{D6935BE3-DEF3-41F6-B114-07D0CF50BC43}" type="pres">
      <dgm:prSet presAssocID="{7C0EBF86-4BAE-4FE7-972A-61245FEA43AD}" presName="circle3" presStyleLbl="node1" presStyleIdx="2" presStyleCnt="3"/>
      <dgm:spPr/>
    </dgm:pt>
    <dgm:pt modelId="{F4A219D6-E6A8-4A5F-A088-D4F7693CAAF8}" type="pres">
      <dgm:prSet presAssocID="{7C0EBF86-4BAE-4FE7-972A-61245FEA43AD}" presName="rect3" presStyleLbl="alignAcc1" presStyleIdx="2" presStyleCnt="3"/>
      <dgm:spPr/>
      <dgm:t>
        <a:bodyPr/>
        <a:lstStyle/>
        <a:p>
          <a:endParaRPr lang="en-US"/>
        </a:p>
      </dgm:t>
    </dgm:pt>
    <dgm:pt modelId="{CC787B5A-E780-4CFA-A763-6732732D02F5}" type="pres">
      <dgm:prSet presAssocID="{7B50E559-C4D5-4988-B1B0-F09A7B0F369B}" presName="rect1ParTx" presStyleLbl="alignAcc1" presStyleIdx="2" presStyleCnt="3">
        <dgm:presLayoutVars>
          <dgm:chMax val="1"/>
          <dgm:bulletEnabled val="1"/>
        </dgm:presLayoutVars>
      </dgm:prSet>
      <dgm:spPr/>
      <dgm:t>
        <a:bodyPr/>
        <a:lstStyle/>
        <a:p>
          <a:endParaRPr lang="en-US"/>
        </a:p>
      </dgm:t>
    </dgm:pt>
    <dgm:pt modelId="{8999C055-CEAC-4B7D-A488-7E8CBEAFFCC0}" type="pres">
      <dgm:prSet presAssocID="{7B50E559-C4D5-4988-B1B0-F09A7B0F369B}" presName="rect1ChTx" presStyleLbl="alignAcc1" presStyleIdx="2" presStyleCnt="3">
        <dgm:presLayoutVars>
          <dgm:bulletEnabled val="1"/>
        </dgm:presLayoutVars>
      </dgm:prSet>
      <dgm:spPr/>
      <dgm:t>
        <a:bodyPr/>
        <a:lstStyle/>
        <a:p>
          <a:endParaRPr lang="en-US"/>
        </a:p>
      </dgm:t>
    </dgm:pt>
    <dgm:pt modelId="{90972460-4079-455F-96C0-321BCDDB1626}" type="pres">
      <dgm:prSet presAssocID="{4495FE1E-E587-4804-93F9-C832197E01EC}" presName="rect2ParTx" presStyleLbl="alignAcc1" presStyleIdx="2" presStyleCnt="3">
        <dgm:presLayoutVars>
          <dgm:chMax val="1"/>
          <dgm:bulletEnabled val="1"/>
        </dgm:presLayoutVars>
      </dgm:prSet>
      <dgm:spPr/>
      <dgm:t>
        <a:bodyPr/>
        <a:lstStyle/>
        <a:p>
          <a:endParaRPr lang="en-US"/>
        </a:p>
      </dgm:t>
    </dgm:pt>
    <dgm:pt modelId="{9B1BDFE7-629B-422A-9742-EA7CFA50AF60}" type="pres">
      <dgm:prSet presAssocID="{4495FE1E-E587-4804-93F9-C832197E01EC}" presName="rect2ChTx" presStyleLbl="alignAcc1" presStyleIdx="2" presStyleCnt="3">
        <dgm:presLayoutVars>
          <dgm:bulletEnabled val="1"/>
        </dgm:presLayoutVars>
      </dgm:prSet>
      <dgm:spPr/>
      <dgm:t>
        <a:bodyPr/>
        <a:lstStyle/>
        <a:p>
          <a:endParaRPr lang="en-US"/>
        </a:p>
      </dgm:t>
    </dgm:pt>
    <dgm:pt modelId="{8B793B16-8D51-4864-B777-3B6DF1E85F0A}" type="pres">
      <dgm:prSet presAssocID="{7C0EBF86-4BAE-4FE7-972A-61245FEA43AD}" presName="rect3ParTx" presStyleLbl="alignAcc1" presStyleIdx="2" presStyleCnt="3">
        <dgm:presLayoutVars>
          <dgm:chMax val="1"/>
          <dgm:bulletEnabled val="1"/>
        </dgm:presLayoutVars>
      </dgm:prSet>
      <dgm:spPr/>
      <dgm:t>
        <a:bodyPr/>
        <a:lstStyle/>
        <a:p>
          <a:endParaRPr lang="en-US"/>
        </a:p>
      </dgm:t>
    </dgm:pt>
    <dgm:pt modelId="{62DAF6C0-773B-4B4C-BB8D-CE21B428268F}" type="pres">
      <dgm:prSet presAssocID="{7C0EBF86-4BAE-4FE7-972A-61245FEA43AD}" presName="rect3ChTx" presStyleLbl="alignAcc1" presStyleIdx="2" presStyleCnt="3">
        <dgm:presLayoutVars>
          <dgm:bulletEnabled val="1"/>
        </dgm:presLayoutVars>
      </dgm:prSet>
      <dgm:spPr/>
      <dgm:t>
        <a:bodyPr/>
        <a:lstStyle/>
        <a:p>
          <a:endParaRPr lang="en-US"/>
        </a:p>
      </dgm:t>
    </dgm:pt>
  </dgm:ptLst>
  <dgm:cxnLst>
    <dgm:cxn modelId="{4EAA18A4-67E9-4B3E-A238-99C0A1E3C793}" type="presOf" srcId="{7B50E559-C4D5-4988-B1B0-F09A7B0F369B}" destId="{CC787B5A-E780-4CFA-A763-6732732D02F5}" srcOrd="1" destOrd="0" presId="urn:microsoft.com/office/officeart/2005/8/layout/target3"/>
    <dgm:cxn modelId="{3786312E-48AA-4D3A-8810-33E7A9C41E14}" type="presOf" srcId="{4495FE1E-E587-4804-93F9-C832197E01EC}" destId="{90972460-4079-455F-96C0-321BCDDB1626}" srcOrd="1" destOrd="0" presId="urn:microsoft.com/office/officeart/2005/8/layout/target3"/>
    <dgm:cxn modelId="{8AD7E4BA-9F9D-44C1-B4C3-D2152AA24C01}" srcId="{4495FE1E-E587-4804-93F9-C832197E01EC}" destId="{1BC57A29-66FE-482A-BE8A-9A239B543615}" srcOrd="1" destOrd="0" parTransId="{FA446374-267B-498D-9C14-554CD8FFD4C3}" sibTransId="{2874947E-2D31-4497-9FE1-3101CA94A965}"/>
    <dgm:cxn modelId="{B8B926D1-9585-49A2-B123-595006A985A8}" type="presOf" srcId="{1BC57A29-66FE-482A-BE8A-9A239B543615}" destId="{9B1BDFE7-629B-422A-9742-EA7CFA50AF60}" srcOrd="0" destOrd="1" presId="urn:microsoft.com/office/officeart/2005/8/layout/target3"/>
    <dgm:cxn modelId="{67C1416B-5B48-4B8B-AF52-1B45E1B2753D}" srcId="{7B50E559-C4D5-4988-B1B0-F09A7B0F369B}" destId="{81113949-1F7A-4B38-8450-F932D6330358}" srcOrd="0" destOrd="0" parTransId="{CD5D2F06-9EC4-42C7-AF79-75951236A0C3}" sibTransId="{F31A8DED-F50A-4B43-9444-C2E259BB5A50}"/>
    <dgm:cxn modelId="{9AF5C059-661E-4A9A-9F6C-52D5B9C6D119}" type="presOf" srcId="{7B50E559-C4D5-4988-B1B0-F09A7B0F369B}" destId="{CCDD2978-3F29-4FDA-90B0-43DB875A4406}" srcOrd="0" destOrd="0" presId="urn:microsoft.com/office/officeart/2005/8/layout/target3"/>
    <dgm:cxn modelId="{88A95E97-4921-43B7-A190-0F2E99CE3C51}" srcId="{4495FE1E-E587-4804-93F9-C832197E01EC}" destId="{045145B7-E6AF-42C0-82A2-BB8AAF80F717}" srcOrd="0" destOrd="0" parTransId="{A94B17D0-43E2-4459-8A96-4219B7CC2F7F}" sibTransId="{49E02B66-8557-492A-A179-499B1034DB9A}"/>
    <dgm:cxn modelId="{FA93724A-8B31-4259-9843-EBCC09E31BFD}" type="presOf" srcId="{4495FE1E-E587-4804-93F9-C832197E01EC}" destId="{BA3FCC84-02F8-4EAF-95E2-D8745A7FDD38}" srcOrd="0" destOrd="0" presId="urn:microsoft.com/office/officeart/2005/8/layout/target3"/>
    <dgm:cxn modelId="{B45CBBE0-069E-4A21-AE38-93746902CEA7}" type="presOf" srcId="{8E9CA97E-18B3-485B-8793-6048D0D89CE2}" destId="{8999C055-CEAC-4B7D-A488-7E8CBEAFFCC0}" srcOrd="0" destOrd="1" presId="urn:microsoft.com/office/officeart/2005/8/layout/target3"/>
    <dgm:cxn modelId="{21CC72B1-871C-460F-9BD3-E6F89AE5EFA4}" type="presOf" srcId="{C738FF39-2A6B-439D-8E0B-116ABA7DC5CB}" destId="{62DAF6C0-773B-4B4C-BB8D-CE21B428268F}" srcOrd="0" destOrd="0" presId="urn:microsoft.com/office/officeart/2005/8/layout/target3"/>
    <dgm:cxn modelId="{F4487E8A-F13E-4B34-9406-830203571F76}" type="presOf" srcId="{81113949-1F7A-4B38-8450-F932D6330358}" destId="{8999C055-CEAC-4B7D-A488-7E8CBEAFFCC0}" srcOrd="0" destOrd="0" presId="urn:microsoft.com/office/officeart/2005/8/layout/target3"/>
    <dgm:cxn modelId="{8E812B87-BADD-4F77-9539-4A02703AD8F5}" srcId="{A62F9061-ED0C-40AA-8EF1-4E3E40D164A7}" destId="{7C0EBF86-4BAE-4FE7-972A-61245FEA43AD}" srcOrd="2" destOrd="0" parTransId="{431E186C-03B8-4AD9-B591-8AE860AE453B}" sibTransId="{CF093F85-F922-4544-8BBC-5EB9C2D405E0}"/>
    <dgm:cxn modelId="{11CFCD37-7903-46B5-AF6A-3ED19BC1B0AB}" srcId="{A62F9061-ED0C-40AA-8EF1-4E3E40D164A7}" destId="{4495FE1E-E587-4804-93F9-C832197E01EC}" srcOrd="1" destOrd="0" parTransId="{753EACB6-CEED-407F-88AB-8E0EBB9C8150}" sibTransId="{910E6FBD-CD11-4BC7-B7F0-6ED836B5629C}"/>
    <dgm:cxn modelId="{82D51CC4-B28C-4337-B70E-B33E099A3DAD}" type="presOf" srcId="{7C0EBF86-4BAE-4FE7-972A-61245FEA43AD}" destId="{8B793B16-8D51-4864-B777-3B6DF1E85F0A}" srcOrd="1" destOrd="0" presId="urn:microsoft.com/office/officeart/2005/8/layout/target3"/>
    <dgm:cxn modelId="{6CEBF064-F89B-46B7-8FA4-848FD499A7EE}" srcId="{7C0EBF86-4BAE-4FE7-972A-61245FEA43AD}" destId="{C738FF39-2A6B-439D-8E0B-116ABA7DC5CB}" srcOrd="0" destOrd="0" parTransId="{A9865711-72FF-4DD3-93D5-F9DFC68BA10B}" sibTransId="{55AE838D-DE0A-4770-AA9A-329AC4A8A720}"/>
    <dgm:cxn modelId="{C2172545-2962-4DAF-A58B-77EDDCDFA9C5}" type="presOf" srcId="{A62F9061-ED0C-40AA-8EF1-4E3E40D164A7}" destId="{A39DFA02-A182-4D87-BEB8-238D910E612B}" srcOrd="0" destOrd="0" presId="urn:microsoft.com/office/officeart/2005/8/layout/target3"/>
    <dgm:cxn modelId="{F78D2B21-AEFB-4297-8980-AA199BA5EBDA}" type="presOf" srcId="{045145B7-E6AF-42C0-82A2-BB8AAF80F717}" destId="{9B1BDFE7-629B-422A-9742-EA7CFA50AF60}" srcOrd="0" destOrd="0" presId="urn:microsoft.com/office/officeart/2005/8/layout/target3"/>
    <dgm:cxn modelId="{AB1EE011-41EC-420A-B4DC-EFFDC87170CF}" srcId="{A62F9061-ED0C-40AA-8EF1-4E3E40D164A7}" destId="{7B50E559-C4D5-4988-B1B0-F09A7B0F369B}" srcOrd="0" destOrd="0" parTransId="{BC6AEA9A-3B68-4E3B-B979-3A598355573E}" sibTransId="{31F78B1B-918B-4953-8995-8BABBF76461C}"/>
    <dgm:cxn modelId="{C5D34910-3278-4175-8D6A-9E5CB9A1EA24}" type="presOf" srcId="{7C0EBF86-4BAE-4FE7-972A-61245FEA43AD}" destId="{F4A219D6-E6A8-4A5F-A088-D4F7693CAAF8}" srcOrd="0" destOrd="0" presId="urn:microsoft.com/office/officeart/2005/8/layout/target3"/>
    <dgm:cxn modelId="{064831F4-A815-4E1A-A6BC-799CEC2FF1FE}" srcId="{7B50E559-C4D5-4988-B1B0-F09A7B0F369B}" destId="{8E9CA97E-18B3-485B-8793-6048D0D89CE2}" srcOrd="1" destOrd="0" parTransId="{DDE147D9-BB9B-408D-9214-34CE884FDD67}" sibTransId="{746F5DE0-E56D-4572-957C-77A749D89646}"/>
    <dgm:cxn modelId="{864264F8-1F1D-4D81-AF6B-CE3DDC808292}" type="presParOf" srcId="{A39DFA02-A182-4D87-BEB8-238D910E612B}" destId="{8AA74F3A-C415-4327-87E0-1E4ACCEC1CD8}" srcOrd="0" destOrd="0" presId="urn:microsoft.com/office/officeart/2005/8/layout/target3"/>
    <dgm:cxn modelId="{9EE541E9-0D40-4A9B-BCE8-E8BB8A6A6A2B}" type="presParOf" srcId="{A39DFA02-A182-4D87-BEB8-238D910E612B}" destId="{A896861C-ED88-4377-BB9A-DE62BD61A14B}" srcOrd="1" destOrd="0" presId="urn:microsoft.com/office/officeart/2005/8/layout/target3"/>
    <dgm:cxn modelId="{2098A074-A3E8-4F54-870A-402A10A06EA8}" type="presParOf" srcId="{A39DFA02-A182-4D87-BEB8-238D910E612B}" destId="{CCDD2978-3F29-4FDA-90B0-43DB875A4406}" srcOrd="2" destOrd="0" presId="urn:microsoft.com/office/officeart/2005/8/layout/target3"/>
    <dgm:cxn modelId="{177D4EAB-E205-472C-AC81-AA090760EAA6}" type="presParOf" srcId="{A39DFA02-A182-4D87-BEB8-238D910E612B}" destId="{3CE2342E-FF49-4885-9A89-9159902DD2E7}" srcOrd="3" destOrd="0" presId="urn:microsoft.com/office/officeart/2005/8/layout/target3"/>
    <dgm:cxn modelId="{7FAA9BA6-C88C-4AEE-93B4-25DA2CA41D17}" type="presParOf" srcId="{A39DFA02-A182-4D87-BEB8-238D910E612B}" destId="{4613C737-76D6-491D-9C73-B39CE4E6D5AA}" srcOrd="4" destOrd="0" presId="urn:microsoft.com/office/officeart/2005/8/layout/target3"/>
    <dgm:cxn modelId="{24A0050A-76E5-42A4-9042-D2044D0F04C4}" type="presParOf" srcId="{A39DFA02-A182-4D87-BEB8-238D910E612B}" destId="{BA3FCC84-02F8-4EAF-95E2-D8745A7FDD38}" srcOrd="5" destOrd="0" presId="urn:microsoft.com/office/officeart/2005/8/layout/target3"/>
    <dgm:cxn modelId="{DB63C232-B9FF-4F31-A8E3-F0B05EB9A801}" type="presParOf" srcId="{A39DFA02-A182-4D87-BEB8-238D910E612B}" destId="{24D53B2E-BF53-40F0-9418-49A10F13AA64}" srcOrd="6" destOrd="0" presId="urn:microsoft.com/office/officeart/2005/8/layout/target3"/>
    <dgm:cxn modelId="{337464E1-8F97-4557-9079-CE29ECE5F3B2}" type="presParOf" srcId="{A39DFA02-A182-4D87-BEB8-238D910E612B}" destId="{D6935BE3-DEF3-41F6-B114-07D0CF50BC43}" srcOrd="7" destOrd="0" presId="urn:microsoft.com/office/officeart/2005/8/layout/target3"/>
    <dgm:cxn modelId="{15346284-99A3-410E-BE76-BFDC3F84E706}" type="presParOf" srcId="{A39DFA02-A182-4D87-BEB8-238D910E612B}" destId="{F4A219D6-E6A8-4A5F-A088-D4F7693CAAF8}" srcOrd="8" destOrd="0" presId="urn:microsoft.com/office/officeart/2005/8/layout/target3"/>
    <dgm:cxn modelId="{E5EC3BBF-EED9-4437-9BC8-36E05FBACBD2}" type="presParOf" srcId="{A39DFA02-A182-4D87-BEB8-238D910E612B}" destId="{CC787B5A-E780-4CFA-A763-6732732D02F5}" srcOrd="9" destOrd="0" presId="urn:microsoft.com/office/officeart/2005/8/layout/target3"/>
    <dgm:cxn modelId="{BF6ED2D7-C8B7-4692-9CF3-02CC2CC55132}" type="presParOf" srcId="{A39DFA02-A182-4D87-BEB8-238D910E612B}" destId="{8999C055-CEAC-4B7D-A488-7E8CBEAFFCC0}" srcOrd="10" destOrd="0" presId="urn:microsoft.com/office/officeart/2005/8/layout/target3"/>
    <dgm:cxn modelId="{E9AE6016-0F96-49E0-9301-FA569B8248A0}" type="presParOf" srcId="{A39DFA02-A182-4D87-BEB8-238D910E612B}" destId="{90972460-4079-455F-96C0-321BCDDB1626}" srcOrd="11" destOrd="0" presId="urn:microsoft.com/office/officeart/2005/8/layout/target3"/>
    <dgm:cxn modelId="{CC585DEF-B08A-47B7-BD1D-8215F2DF40A5}" type="presParOf" srcId="{A39DFA02-A182-4D87-BEB8-238D910E612B}" destId="{9B1BDFE7-629B-422A-9742-EA7CFA50AF60}" srcOrd="12" destOrd="0" presId="urn:microsoft.com/office/officeart/2005/8/layout/target3"/>
    <dgm:cxn modelId="{397C71D5-284D-46BD-87B0-6C0BCC1BC65D}" type="presParOf" srcId="{A39DFA02-A182-4D87-BEB8-238D910E612B}" destId="{8B793B16-8D51-4864-B777-3B6DF1E85F0A}" srcOrd="13" destOrd="0" presId="urn:microsoft.com/office/officeart/2005/8/layout/target3"/>
    <dgm:cxn modelId="{C729026F-A5F6-4E8D-820D-CE216866F153}" type="presParOf" srcId="{A39DFA02-A182-4D87-BEB8-238D910E612B}" destId="{62DAF6C0-773B-4B4C-BB8D-CE21B428268F}" srcOrd="14"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78DFEFD-945C-4E49-88F6-0E36DAE21777}" type="doc">
      <dgm:prSet loTypeId="urn:microsoft.com/office/officeart/2011/layout/TabList" loCatId="list" qsTypeId="urn:microsoft.com/office/officeart/2005/8/quickstyle/3d2" qsCatId="3D" csTypeId="urn:microsoft.com/office/officeart/2005/8/colors/accent1_2" csCatId="accent1" phldr="1"/>
      <dgm:spPr/>
      <dgm:t>
        <a:bodyPr/>
        <a:lstStyle/>
        <a:p>
          <a:endParaRPr lang="en-US"/>
        </a:p>
      </dgm:t>
    </dgm:pt>
    <dgm:pt modelId="{EE014067-7530-45B3-9DA3-023EE43FA8E6}">
      <dgm:prSet phldrT="[Text]"/>
      <dgm:spPr/>
      <dgm:t>
        <a:bodyPr/>
        <a:lstStyle/>
        <a:p>
          <a:r>
            <a:rPr lang="en-US" dirty="0" smtClean="0"/>
            <a:t>Common Carrier</a:t>
          </a:r>
          <a:endParaRPr lang="en-US" dirty="0"/>
        </a:p>
      </dgm:t>
    </dgm:pt>
    <dgm:pt modelId="{1C40A83F-5344-4215-8628-8643FF8B2CFF}" type="parTrans" cxnId="{729AD54F-64C3-40DB-90D3-4DE12AEE2605}">
      <dgm:prSet/>
      <dgm:spPr/>
      <dgm:t>
        <a:bodyPr/>
        <a:lstStyle/>
        <a:p>
          <a:endParaRPr lang="en-US"/>
        </a:p>
      </dgm:t>
    </dgm:pt>
    <dgm:pt modelId="{28075F62-8771-4B59-BEDC-7C6CEB1177F4}" type="sibTrans" cxnId="{729AD54F-64C3-40DB-90D3-4DE12AEE2605}">
      <dgm:prSet/>
      <dgm:spPr/>
      <dgm:t>
        <a:bodyPr/>
        <a:lstStyle/>
        <a:p>
          <a:endParaRPr lang="en-US"/>
        </a:p>
      </dgm:t>
    </dgm:pt>
    <dgm:pt modelId="{8DBF41B5-451F-4980-98B2-BF82E6005D8A}">
      <dgm:prSet phldrT="[Text]"/>
      <dgm:spPr/>
      <dgm:t>
        <a:bodyPr/>
        <a:lstStyle/>
        <a:p>
          <a:r>
            <a:rPr lang="en-US" dirty="0" smtClean="0"/>
            <a:t> Sections 201, 202, and 208</a:t>
          </a:r>
          <a:endParaRPr lang="en-US" dirty="0"/>
        </a:p>
      </dgm:t>
    </dgm:pt>
    <dgm:pt modelId="{43E6E672-8B4F-4B94-97E9-731439BC82C9}" type="parTrans" cxnId="{862B8702-6ED9-4C15-83C7-4C4946A8A2F4}">
      <dgm:prSet/>
      <dgm:spPr/>
      <dgm:t>
        <a:bodyPr/>
        <a:lstStyle/>
        <a:p>
          <a:endParaRPr lang="en-US"/>
        </a:p>
      </dgm:t>
    </dgm:pt>
    <dgm:pt modelId="{16BB366E-5E99-4403-BCB5-71BEC9FF85B3}" type="sibTrans" cxnId="{862B8702-6ED9-4C15-83C7-4C4946A8A2F4}">
      <dgm:prSet/>
      <dgm:spPr/>
      <dgm:t>
        <a:bodyPr/>
        <a:lstStyle/>
        <a:p>
          <a:endParaRPr lang="en-US"/>
        </a:p>
      </dgm:t>
    </dgm:pt>
    <dgm:pt modelId="{50C9BF4E-1365-4B28-BD97-26B9574170E3}">
      <dgm:prSet phldrT="[Text]" custT="1"/>
      <dgm:spPr/>
      <dgm:t>
        <a:bodyPr/>
        <a:lstStyle/>
        <a:p>
          <a:r>
            <a:rPr lang="en-US" sz="2000" dirty="0" smtClean="0"/>
            <a:t>Section 201- Just and reasonable charges and practices</a:t>
          </a:r>
          <a:endParaRPr lang="en-US" sz="2000" dirty="0"/>
        </a:p>
      </dgm:t>
    </dgm:pt>
    <dgm:pt modelId="{246CE9ED-CCBF-4CC1-B605-A7BF4A30ADE6}" type="parTrans" cxnId="{97093BCA-5E45-4BB5-863E-802C4DD4588C}">
      <dgm:prSet/>
      <dgm:spPr/>
      <dgm:t>
        <a:bodyPr/>
        <a:lstStyle/>
        <a:p>
          <a:endParaRPr lang="en-US"/>
        </a:p>
      </dgm:t>
    </dgm:pt>
    <dgm:pt modelId="{61AF1D0B-8578-41E8-9B57-52402D6D6A26}" type="sibTrans" cxnId="{97093BCA-5E45-4BB5-863E-802C4DD4588C}">
      <dgm:prSet/>
      <dgm:spPr/>
      <dgm:t>
        <a:bodyPr/>
        <a:lstStyle/>
        <a:p>
          <a:endParaRPr lang="en-US"/>
        </a:p>
      </dgm:t>
    </dgm:pt>
    <dgm:pt modelId="{68803D6B-01CE-46A9-B9C6-525F9B1613BF}">
      <dgm:prSet phldrT="[Text]"/>
      <dgm:spPr/>
      <dgm:t>
        <a:bodyPr/>
        <a:lstStyle/>
        <a:p>
          <a:r>
            <a:rPr lang="en-US" dirty="0" smtClean="0"/>
            <a:t>Consumer Friendly </a:t>
          </a:r>
          <a:endParaRPr lang="en-US" dirty="0"/>
        </a:p>
      </dgm:t>
    </dgm:pt>
    <dgm:pt modelId="{88191794-EEC5-449C-9C56-361A6C15554D}" type="parTrans" cxnId="{C5EE91B3-7A0E-4B7E-9A42-8067ED4CE7CB}">
      <dgm:prSet/>
      <dgm:spPr/>
      <dgm:t>
        <a:bodyPr/>
        <a:lstStyle/>
        <a:p>
          <a:endParaRPr lang="en-US"/>
        </a:p>
      </dgm:t>
    </dgm:pt>
    <dgm:pt modelId="{9572449A-71FA-46D7-9A3F-685266D24931}" type="sibTrans" cxnId="{C5EE91B3-7A0E-4B7E-9A42-8067ED4CE7CB}">
      <dgm:prSet/>
      <dgm:spPr/>
      <dgm:t>
        <a:bodyPr/>
        <a:lstStyle/>
        <a:p>
          <a:endParaRPr lang="en-US"/>
        </a:p>
      </dgm:t>
    </dgm:pt>
    <dgm:pt modelId="{AEEB2C76-D196-450C-9115-F3500D7ADEEB}">
      <dgm:prSet phldrT="[Text]"/>
      <dgm:spPr/>
      <dgm:t>
        <a:bodyPr/>
        <a:lstStyle/>
        <a:p>
          <a:r>
            <a:rPr lang="en-US" dirty="0" smtClean="0"/>
            <a:t>Sections 222, 225/255/251(a)(2)</a:t>
          </a:r>
          <a:endParaRPr lang="en-US" dirty="0"/>
        </a:p>
      </dgm:t>
    </dgm:pt>
    <dgm:pt modelId="{7DDC90F0-355F-433A-8997-BEA96AA8F472}" type="parTrans" cxnId="{3C0ACC19-E043-4A50-BEE7-DADBD90DA71E}">
      <dgm:prSet/>
      <dgm:spPr/>
      <dgm:t>
        <a:bodyPr/>
        <a:lstStyle/>
        <a:p>
          <a:endParaRPr lang="en-US"/>
        </a:p>
      </dgm:t>
    </dgm:pt>
    <dgm:pt modelId="{2370095A-96ED-4ACE-9010-A1D6BA4C5493}" type="sibTrans" cxnId="{3C0ACC19-E043-4A50-BEE7-DADBD90DA71E}">
      <dgm:prSet/>
      <dgm:spPr/>
      <dgm:t>
        <a:bodyPr/>
        <a:lstStyle/>
        <a:p>
          <a:endParaRPr lang="en-US"/>
        </a:p>
      </dgm:t>
    </dgm:pt>
    <dgm:pt modelId="{633FD477-E1F6-4A3B-946E-FF71CB5EB4C3}">
      <dgm:prSet phldrT="[Text]" custT="1"/>
      <dgm:spPr/>
      <dgm:t>
        <a:bodyPr/>
        <a:lstStyle/>
        <a:p>
          <a:r>
            <a:rPr lang="en-US" sz="2000" dirty="0" smtClean="0"/>
            <a:t>Section 222- Protecting Consumer Privacy (think CPNI)</a:t>
          </a:r>
          <a:endParaRPr lang="en-US" sz="2000" dirty="0"/>
        </a:p>
      </dgm:t>
    </dgm:pt>
    <dgm:pt modelId="{EF6D759F-52FF-4F09-9CCB-20B6B2A06BE8}" type="parTrans" cxnId="{BD711D51-DA63-4229-982C-17FB94E538A9}">
      <dgm:prSet/>
      <dgm:spPr/>
      <dgm:t>
        <a:bodyPr/>
        <a:lstStyle/>
        <a:p>
          <a:endParaRPr lang="en-US"/>
        </a:p>
      </dgm:t>
    </dgm:pt>
    <dgm:pt modelId="{C885348F-2CD6-491A-BB7F-6CB426427687}" type="sibTrans" cxnId="{BD711D51-DA63-4229-982C-17FB94E538A9}">
      <dgm:prSet/>
      <dgm:spPr/>
      <dgm:t>
        <a:bodyPr/>
        <a:lstStyle/>
        <a:p>
          <a:endParaRPr lang="en-US"/>
        </a:p>
      </dgm:t>
    </dgm:pt>
    <dgm:pt modelId="{09697542-BD09-45B7-8556-B27681BE90C1}">
      <dgm:prSet phldrT="[Text]"/>
      <dgm:spPr/>
      <dgm:t>
        <a:bodyPr/>
        <a:lstStyle/>
        <a:p>
          <a:r>
            <a:rPr lang="en-US" dirty="0" smtClean="0"/>
            <a:t>USF</a:t>
          </a:r>
          <a:endParaRPr lang="en-US" dirty="0"/>
        </a:p>
      </dgm:t>
    </dgm:pt>
    <dgm:pt modelId="{C25DBEC0-ED90-4F5A-8A8F-AF9E7E05FA91}" type="parTrans" cxnId="{8538D952-ED08-452D-8E4C-87E78AF0F48B}">
      <dgm:prSet/>
      <dgm:spPr/>
      <dgm:t>
        <a:bodyPr/>
        <a:lstStyle/>
        <a:p>
          <a:endParaRPr lang="en-US"/>
        </a:p>
      </dgm:t>
    </dgm:pt>
    <dgm:pt modelId="{3329AEFF-02F6-480C-9A30-0DD465A56A47}" type="sibTrans" cxnId="{8538D952-ED08-452D-8E4C-87E78AF0F48B}">
      <dgm:prSet/>
      <dgm:spPr/>
      <dgm:t>
        <a:bodyPr/>
        <a:lstStyle/>
        <a:p>
          <a:endParaRPr lang="en-US"/>
        </a:p>
      </dgm:t>
    </dgm:pt>
    <dgm:pt modelId="{DC53C410-BE8B-46BD-8EFD-E5EF45E49030}">
      <dgm:prSet phldrT="[Text]"/>
      <dgm:spPr/>
      <dgm:t>
        <a:bodyPr/>
        <a:lstStyle/>
        <a:p>
          <a:r>
            <a:rPr lang="en-US" dirty="0" smtClean="0"/>
            <a:t>Section 254</a:t>
          </a:r>
          <a:endParaRPr lang="en-US" dirty="0"/>
        </a:p>
      </dgm:t>
    </dgm:pt>
    <dgm:pt modelId="{C964F9EC-117D-4953-9CA6-8BC93A9EDB63}" type="parTrans" cxnId="{66AF5AC4-6470-4008-9C88-5C9F947CA3F7}">
      <dgm:prSet/>
      <dgm:spPr/>
      <dgm:t>
        <a:bodyPr/>
        <a:lstStyle/>
        <a:p>
          <a:endParaRPr lang="en-US"/>
        </a:p>
      </dgm:t>
    </dgm:pt>
    <dgm:pt modelId="{CB62D362-4B2A-4CEE-B6FE-3E931CA6913D}" type="sibTrans" cxnId="{66AF5AC4-6470-4008-9C88-5C9F947CA3F7}">
      <dgm:prSet/>
      <dgm:spPr/>
      <dgm:t>
        <a:bodyPr/>
        <a:lstStyle/>
        <a:p>
          <a:endParaRPr lang="en-US"/>
        </a:p>
      </dgm:t>
    </dgm:pt>
    <dgm:pt modelId="{3378EB2F-22E8-4D4A-92CD-698B9256AC96}">
      <dgm:prSet phldrT="[Text]" custT="1"/>
      <dgm:spPr/>
      <dgm:t>
        <a:bodyPr/>
        <a:lstStyle/>
        <a:p>
          <a:r>
            <a:rPr lang="en-US" sz="2000" dirty="0" smtClean="0"/>
            <a:t>Universal Service Fund requirements do apply</a:t>
          </a:r>
          <a:endParaRPr lang="en-US" sz="2000" dirty="0"/>
        </a:p>
      </dgm:t>
    </dgm:pt>
    <dgm:pt modelId="{86BBDCB2-949D-422F-BB94-36CBB195B807}" type="parTrans" cxnId="{E2D27FD6-C499-40E5-B63C-0E1D97F636E5}">
      <dgm:prSet/>
      <dgm:spPr/>
      <dgm:t>
        <a:bodyPr/>
        <a:lstStyle/>
        <a:p>
          <a:endParaRPr lang="en-US"/>
        </a:p>
      </dgm:t>
    </dgm:pt>
    <dgm:pt modelId="{C5F0C700-64CE-41A7-94CD-A55F52D1B2A6}" type="sibTrans" cxnId="{E2D27FD6-C499-40E5-B63C-0E1D97F636E5}">
      <dgm:prSet/>
      <dgm:spPr/>
      <dgm:t>
        <a:bodyPr/>
        <a:lstStyle/>
        <a:p>
          <a:endParaRPr lang="en-US"/>
        </a:p>
      </dgm:t>
    </dgm:pt>
    <dgm:pt modelId="{DC525BED-CA32-46E6-AB27-8714747DC8F6}">
      <dgm:prSet phldrT="[Text]" custT="1"/>
      <dgm:spPr/>
      <dgm:t>
        <a:bodyPr/>
        <a:lstStyle/>
        <a:p>
          <a:r>
            <a:rPr lang="en-US" sz="2000" dirty="0" smtClean="0"/>
            <a:t>Section 225/251/255(a)(2)- Ensuring Disabilities Access</a:t>
          </a:r>
          <a:endParaRPr lang="en-US" sz="2000" dirty="0"/>
        </a:p>
      </dgm:t>
    </dgm:pt>
    <dgm:pt modelId="{A4432DC8-07DF-4037-8DBF-615FD7279D5E}" type="parTrans" cxnId="{ECA3FE2E-0125-4378-BB19-F9CE74563ACF}">
      <dgm:prSet/>
      <dgm:spPr/>
      <dgm:t>
        <a:bodyPr/>
        <a:lstStyle/>
        <a:p>
          <a:endParaRPr lang="en-US"/>
        </a:p>
      </dgm:t>
    </dgm:pt>
    <dgm:pt modelId="{8658E33D-C6CB-4FA9-B607-E25814D4A764}" type="sibTrans" cxnId="{ECA3FE2E-0125-4378-BB19-F9CE74563ACF}">
      <dgm:prSet/>
      <dgm:spPr/>
      <dgm:t>
        <a:bodyPr/>
        <a:lstStyle/>
        <a:p>
          <a:endParaRPr lang="en-US"/>
        </a:p>
      </dgm:t>
    </dgm:pt>
    <dgm:pt modelId="{F3C597D0-8571-47F6-BDC4-9D363455E4F3}">
      <dgm:prSet phldrT="[Text]" custT="1"/>
      <dgm:spPr/>
      <dgm:t>
        <a:bodyPr/>
        <a:lstStyle/>
        <a:p>
          <a:r>
            <a:rPr lang="en-US" sz="2000" dirty="0" smtClean="0"/>
            <a:t>Section 224- Pole Attachment for broadband only (Still Only for CLECs)</a:t>
          </a:r>
          <a:endParaRPr lang="en-US" sz="2000" dirty="0"/>
        </a:p>
      </dgm:t>
    </dgm:pt>
    <dgm:pt modelId="{98D8FC0B-2355-49E9-917A-DE710B78AB2A}" type="parTrans" cxnId="{901CD1F3-546D-4DFE-937E-54E91174536D}">
      <dgm:prSet/>
      <dgm:spPr/>
      <dgm:t>
        <a:bodyPr/>
        <a:lstStyle/>
        <a:p>
          <a:endParaRPr lang="en-US"/>
        </a:p>
      </dgm:t>
    </dgm:pt>
    <dgm:pt modelId="{20875A41-0186-4256-A21D-5E40E018916A}" type="sibTrans" cxnId="{901CD1F3-546D-4DFE-937E-54E91174536D}">
      <dgm:prSet/>
      <dgm:spPr/>
      <dgm:t>
        <a:bodyPr/>
        <a:lstStyle/>
        <a:p>
          <a:endParaRPr lang="en-US"/>
        </a:p>
      </dgm:t>
    </dgm:pt>
    <dgm:pt modelId="{F03603D6-93F4-4D3C-AC61-401B2EE3B6D2}">
      <dgm:prSet phldrT="[Text]" custT="1"/>
      <dgm:spPr/>
      <dgm:t>
        <a:bodyPr/>
        <a:lstStyle/>
        <a:p>
          <a:r>
            <a:rPr lang="en-US" sz="2000" dirty="0" smtClean="0"/>
            <a:t>Section 202- Non-discrimination</a:t>
          </a:r>
          <a:endParaRPr lang="en-US" sz="2000" dirty="0"/>
        </a:p>
      </dgm:t>
    </dgm:pt>
    <dgm:pt modelId="{B85E444C-127E-4CB9-9B82-6098D5BD3A4E}" type="parTrans" cxnId="{6E843F9D-DC8E-42E7-AE22-6B027D6CD43D}">
      <dgm:prSet/>
      <dgm:spPr/>
      <dgm:t>
        <a:bodyPr/>
        <a:lstStyle/>
        <a:p>
          <a:endParaRPr lang="en-US"/>
        </a:p>
      </dgm:t>
    </dgm:pt>
    <dgm:pt modelId="{6E86B4CE-5687-40C5-B879-C3840F79F517}" type="sibTrans" cxnId="{6E843F9D-DC8E-42E7-AE22-6B027D6CD43D}">
      <dgm:prSet/>
      <dgm:spPr/>
      <dgm:t>
        <a:bodyPr/>
        <a:lstStyle/>
        <a:p>
          <a:endParaRPr lang="en-US"/>
        </a:p>
      </dgm:t>
    </dgm:pt>
    <dgm:pt modelId="{3D687122-57ED-4145-829A-F002D6622177}">
      <dgm:prSet phldrT="[Text]" custT="1"/>
      <dgm:spPr/>
      <dgm:t>
        <a:bodyPr/>
        <a:lstStyle/>
        <a:p>
          <a:r>
            <a:rPr lang="en-US" sz="2000" dirty="0" smtClean="0"/>
            <a:t>Section 208- Formal Complaints</a:t>
          </a:r>
          <a:endParaRPr lang="en-US" sz="2000" dirty="0"/>
        </a:p>
      </dgm:t>
    </dgm:pt>
    <dgm:pt modelId="{9CB20A96-E283-478E-BC4F-75E4A0CBD007}" type="parTrans" cxnId="{72F1E39C-35AF-4B01-8A3D-BE6F0A4D081C}">
      <dgm:prSet/>
      <dgm:spPr/>
      <dgm:t>
        <a:bodyPr/>
        <a:lstStyle/>
        <a:p>
          <a:endParaRPr lang="en-US"/>
        </a:p>
      </dgm:t>
    </dgm:pt>
    <dgm:pt modelId="{AE1E8275-A3DF-48AA-A6FC-ABBB14089AFB}" type="sibTrans" cxnId="{72F1E39C-35AF-4B01-8A3D-BE6F0A4D081C}">
      <dgm:prSet/>
      <dgm:spPr/>
      <dgm:t>
        <a:bodyPr/>
        <a:lstStyle/>
        <a:p>
          <a:endParaRPr lang="en-US"/>
        </a:p>
      </dgm:t>
    </dgm:pt>
    <dgm:pt modelId="{5CD33396-95A9-4F37-8AAA-78AE73FA5E57}">
      <dgm:prSet phldrT="[Text]" custT="1"/>
      <dgm:spPr/>
      <dgm:t>
        <a:bodyPr/>
        <a:lstStyle/>
        <a:p>
          <a:r>
            <a:rPr lang="en-US" sz="2000" dirty="0" smtClean="0"/>
            <a:t>Not yet anyway…</a:t>
          </a:r>
          <a:endParaRPr lang="en-US" sz="2000" dirty="0"/>
        </a:p>
      </dgm:t>
    </dgm:pt>
    <dgm:pt modelId="{E853011A-A5A9-4FD1-8F91-E3A81BEA684D}" type="parTrans" cxnId="{A441D55F-3A23-40AE-B27B-54360E727E2C}">
      <dgm:prSet/>
      <dgm:spPr/>
      <dgm:t>
        <a:bodyPr/>
        <a:lstStyle/>
        <a:p>
          <a:endParaRPr lang="en-US"/>
        </a:p>
      </dgm:t>
    </dgm:pt>
    <dgm:pt modelId="{7E19B243-83E5-42FB-B69D-01B33652B1D9}" type="sibTrans" cxnId="{A441D55F-3A23-40AE-B27B-54360E727E2C}">
      <dgm:prSet/>
      <dgm:spPr/>
      <dgm:t>
        <a:bodyPr/>
        <a:lstStyle/>
        <a:p>
          <a:endParaRPr lang="en-US"/>
        </a:p>
      </dgm:t>
    </dgm:pt>
    <dgm:pt modelId="{675E8309-0265-4A63-8767-2D280E313B85}" type="pres">
      <dgm:prSet presAssocID="{A78DFEFD-945C-4E49-88F6-0E36DAE21777}" presName="Name0" presStyleCnt="0">
        <dgm:presLayoutVars>
          <dgm:chMax/>
          <dgm:chPref val="3"/>
          <dgm:dir/>
          <dgm:animOne val="branch"/>
          <dgm:animLvl val="lvl"/>
        </dgm:presLayoutVars>
      </dgm:prSet>
      <dgm:spPr/>
      <dgm:t>
        <a:bodyPr/>
        <a:lstStyle/>
        <a:p>
          <a:endParaRPr lang="en-US"/>
        </a:p>
      </dgm:t>
    </dgm:pt>
    <dgm:pt modelId="{0B0C7FCF-6129-4A9A-ACFF-7043B5DCD8D9}" type="pres">
      <dgm:prSet presAssocID="{EE014067-7530-45B3-9DA3-023EE43FA8E6}" presName="composite" presStyleCnt="0"/>
      <dgm:spPr/>
    </dgm:pt>
    <dgm:pt modelId="{D8B6742E-22C1-4681-B3A7-24DFC0C315EE}" type="pres">
      <dgm:prSet presAssocID="{EE014067-7530-45B3-9DA3-023EE43FA8E6}" presName="FirstChild" presStyleLbl="revTx" presStyleIdx="0" presStyleCnt="6">
        <dgm:presLayoutVars>
          <dgm:chMax val="0"/>
          <dgm:chPref val="0"/>
          <dgm:bulletEnabled val="1"/>
        </dgm:presLayoutVars>
      </dgm:prSet>
      <dgm:spPr/>
      <dgm:t>
        <a:bodyPr/>
        <a:lstStyle/>
        <a:p>
          <a:endParaRPr lang="en-US"/>
        </a:p>
      </dgm:t>
    </dgm:pt>
    <dgm:pt modelId="{47C16BE1-F7F6-4907-A7F8-ED4A2C2C4088}" type="pres">
      <dgm:prSet presAssocID="{EE014067-7530-45B3-9DA3-023EE43FA8E6}" presName="Parent" presStyleLbl="alignNode1" presStyleIdx="0" presStyleCnt="3">
        <dgm:presLayoutVars>
          <dgm:chMax val="3"/>
          <dgm:chPref val="3"/>
          <dgm:bulletEnabled val="1"/>
        </dgm:presLayoutVars>
      </dgm:prSet>
      <dgm:spPr/>
      <dgm:t>
        <a:bodyPr/>
        <a:lstStyle/>
        <a:p>
          <a:endParaRPr lang="en-US"/>
        </a:p>
      </dgm:t>
    </dgm:pt>
    <dgm:pt modelId="{22F406EA-4D31-46F4-B1FC-8AE27EB31915}" type="pres">
      <dgm:prSet presAssocID="{EE014067-7530-45B3-9DA3-023EE43FA8E6}" presName="Accent" presStyleLbl="parChTrans1D1" presStyleIdx="0" presStyleCnt="3"/>
      <dgm:spPr/>
    </dgm:pt>
    <dgm:pt modelId="{87970C17-1346-43D5-947F-2BE2F869F816}" type="pres">
      <dgm:prSet presAssocID="{EE014067-7530-45B3-9DA3-023EE43FA8E6}" presName="Child" presStyleLbl="revTx" presStyleIdx="1" presStyleCnt="6">
        <dgm:presLayoutVars>
          <dgm:chMax val="0"/>
          <dgm:chPref val="0"/>
          <dgm:bulletEnabled val="1"/>
        </dgm:presLayoutVars>
      </dgm:prSet>
      <dgm:spPr/>
      <dgm:t>
        <a:bodyPr/>
        <a:lstStyle/>
        <a:p>
          <a:endParaRPr lang="en-US"/>
        </a:p>
      </dgm:t>
    </dgm:pt>
    <dgm:pt modelId="{C6CA76FA-C9C6-4B0E-86A6-587238015170}" type="pres">
      <dgm:prSet presAssocID="{28075F62-8771-4B59-BEDC-7C6CEB1177F4}" presName="sibTrans" presStyleCnt="0"/>
      <dgm:spPr/>
    </dgm:pt>
    <dgm:pt modelId="{26FED7C2-F811-45E6-B67B-FFB92D0C43AA}" type="pres">
      <dgm:prSet presAssocID="{68803D6B-01CE-46A9-B9C6-525F9B1613BF}" presName="composite" presStyleCnt="0"/>
      <dgm:spPr/>
    </dgm:pt>
    <dgm:pt modelId="{D8527D65-3168-42B0-A612-38982B4E2B42}" type="pres">
      <dgm:prSet presAssocID="{68803D6B-01CE-46A9-B9C6-525F9B1613BF}" presName="FirstChild" presStyleLbl="revTx" presStyleIdx="2" presStyleCnt="6">
        <dgm:presLayoutVars>
          <dgm:chMax val="0"/>
          <dgm:chPref val="0"/>
          <dgm:bulletEnabled val="1"/>
        </dgm:presLayoutVars>
      </dgm:prSet>
      <dgm:spPr/>
      <dgm:t>
        <a:bodyPr/>
        <a:lstStyle/>
        <a:p>
          <a:endParaRPr lang="en-US"/>
        </a:p>
      </dgm:t>
    </dgm:pt>
    <dgm:pt modelId="{87BAAB93-9F67-449B-9D35-4AF00A541168}" type="pres">
      <dgm:prSet presAssocID="{68803D6B-01CE-46A9-B9C6-525F9B1613BF}" presName="Parent" presStyleLbl="alignNode1" presStyleIdx="1" presStyleCnt="3" custScaleX="101923">
        <dgm:presLayoutVars>
          <dgm:chMax val="3"/>
          <dgm:chPref val="3"/>
          <dgm:bulletEnabled val="1"/>
        </dgm:presLayoutVars>
      </dgm:prSet>
      <dgm:spPr/>
      <dgm:t>
        <a:bodyPr/>
        <a:lstStyle/>
        <a:p>
          <a:endParaRPr lang="en-US"/>
        </a:p>
      </dgm:t>
    </dgm:pt>
    <dgm:pt modelId="{8286F8D6-0435-407E-BA85-4DA6F1E7F1C1}" type="pres">
      <dgm:prSet presAssocID="{68803D6B-01CE-46A9-B9C6-525F9B1613BF}" presName="Accent" presStyleLbl="parChTrans1D1" presStyleIdx="1" presStyleCnt="3"/>
      <dgm:spPr/>
    </dgm:pt>
    <dgm:pt modelId="{22F376EC-44A2-4DF8-95FC-B5D756A5AAD9}" type="pres">
      <dgm:prSet presAssocID="{68803D6B-01CE-46A9-B9C6-525F9B1613BF}" presName="Child" presStyleLbl="revTx" presStyleIdx="3" presStyleCnt="6">
        <dgm:presLayoutVars>
          <dgm:chMax val="0"/>
          <dgm:chPref val="0"/>
          <dgm:bulletEnabled val="1"/>
        </dgm:presLayoutVars>
      </dgm:prSet>
      <dgm:spPr/>
      <dgm:t>
        <a:bodyPr/>
        <a:lstStyle/>
        <a:p>
          <a:endParaRPr lang="en-US"/>
        </a:p>
      </dgm:t>
    </dgm:pt>
    <dgm:pt modelId="{C1EA26B4-B6B4-4B58-8B8B-D4E0ABF033F5}" type="pres">
      <dgm:prSet presAssocID="{9572449A-71FA-46D7-9A3F-685266D24931}" presName="sibTrans" presStyleCnt="0"/>
      <dgm:spPr/>
    </dgm:pt>
    <dgm:pt modelId="{D4CF2964-FA17-4C9D-B8BF-82CD70F79DFE}" type="pres">
      <dgm:prSet presAssocID="{09697542-BD09-45B7-8556-B27681BE90C1}" presName="composite" presStyleCnt="0"/>
      <dgm:spPr/>
    </dgm:pt>
    <dgm:pt modelId="{F0F8F47A-14AE-4B07-AC8E-DFD7CBADAC39}" type="pres">
      <dgm:prSet presAssocID="{09697542-BD09-45B7-8556-B27681BE90C1}" presName="FirstChild" presStyleLbl="revTx" presStyleIdx="4" presStyleCnt="6" custScaleX="97030" custLinFactNeighborX="-980" custLinFactNeighborY="-230">
        <dgm:presLayoutVars>
          <dgm:chMax val="0"/>
          <dgm:chPref val="0"/>
          <dgm:bulletEnabled val="1"/>
        </dgm:presLayoutVars>
      </dgm:prSet>
      <dgm:spPr/>
      <dgm:t>
        <a:bodyPr/>
        <a:lstStyle/>
        <a:p>
          <a:endParaRPr lang="en-US"/>
        </a:p>
      </dgm:t>
    </dgm:pt>
    <dgm:pt modelId="{B9618E6A-21DB-414A-8BD8-BD2697F77158}" type="pres">
      <dgm:prSet presAssocID="{09697542-BD09-45B7-8556-B27681BE90C1}" presName="Parent" presStyleLbl="alignNode1" presStyleIdx="2" presStyleCnt="3" custLinFactNeighborY="13425">
        <dgm:presLayoutVars>
          <dgm:chMax val="3"/>
          <dgm:chPref val="3"/>
          <dgm:bulletEnabled val="1"/>
        </dgm:presLayoutVars>
      </dgm:prSet>
      <dgm:spPr/>
      <dgm:t>
        <a:bodyPr/>
        <a:lstStyle/>
        <a:p>
          <a:endParaRPr lang="en-US"/>
        </a:p>
      </dgm:t>
    </dgm:pt>
    <dgm:pt modelId="{1C3F011E-F82C-4881-AC35-4B95EAD10FBC}" type="pres">
      <dgm:prSet presAssocID="{09697542-BD09-45B7-8556-B27681BE90C1}" presName="Accent" presStyleLbl="parChTrans1D1" presStyleIdx="2" presStyleCnt="3"/>
      <dgm:spPr/>
    </dgm:pt>
    <dgm:pt modelId="{2B8E50B3-E5DD-4E65-8F05-13E7EF8E0F72}" type="pres">
      <dgm:prSet presAssocID="{09697542-BD09-45B7-8556-B27681BE90C1}" presName="Child" presStyleLbl="revTx" presStyleIdx="5" presStyleCnt="6" custScaleY="100032" custLinFactNeighborY="9008">
        <dgm:presLayoutVars>
          <dgm:chMax val="0"/>
          <dgm:chPref val="0"/>
          <dgm:bulletEnabled val="1"/>
        </dgm:presLayoutVars>
      </dgm:prSet>
      <dgm:spPr/>
      <dgm:t>
        <a:bodyPr/>
        <a:lstStyle/>
        <a:p>
          <a:endParaRPr lang="en-US"/>
        </a:p>
      </dgm:t>
    </dgm:pt>
  </dgm:ptLst>
  <dgm:cxnLst>
    <dgm:cxn modelId="{8892290B-6594-4FDE-B8E1-A81D44DDC107}" type="presOf" srcId="{3D687122-57ED-4145-829A-F002D6622177}" destId="{87970C17-1346-43D5-947F-2BE2F869F816}" srcOrd="0" destOrd="2" presId="urn:microsoft.com/office/officeart/2011/layout/TabList"/>
    <dgm:cxn modelId="{99888A79-10E5-442A-AC1F-E552B4991E8D}" type="presOf" srcId="{AEEB2C76-D196-450C-9115-F3500D7ADEEB}" destId="{D8527D65-3168-42B0-A612-38982B4E2B42}" srcOrd="0" destOrd="0" presId="urn:microsoft.com/office/officeart/2011/layout/TabList"/>
    <dgm:cxn modelId="{E9D062B8-4A49-46CA-88F9-DD45431A3277}" type="presOf" srcId="{F3C597D0-8571-47F6-BDC4-9D363455E4F3}" destId="{22F376EC-44A2-4DF8-95FC-B5D756A5AAD9}" srcOrd="0" destOrd="2" presId="urn:microsoft.com/office/officeart/2011/layout/TabList"/>
    <dgm:cxn modelId="{97093BCA-5E45-4BB5-863E-802C4DD4588C}" srcId="{EE014067-7530-45B3-9DA3-023EE43FA8E6}" destId="{50C9BF4E-1365-4B28-BD97-26B9574170E3}" srcOrd="1" destOrd="0" parTransId="{246CE9ED-CCBF-4CC1-B605-A7BF4A30ADE6}" sibTransId="{61AF1D0B-8578-41E8-9B57-52402D6D6A26}"/>
    <dgm:cxn modelId="{7AE7CED6-7918-4410-80BE-FD274595FB7C}" type="presOf" srcId="{633FD477-E1F6-4A3B-946E-FF71CB5EB4C3}" destId="{22F376EC-44A2-4DF8-95FC-B5D756A5AAD9}" srcOrd="0" destOrd="0" presId="urn:microsoft.com/office/officeart/2011/layout/TabList"/>
    <dgm:cxn modelId="{862B8702-6ED9-4C15-83C7-4C4946A8A2F4}" srcId="{EE014067-7530-45B3-9DA3-023EE43FA8E6}" destId="{8DBF41B5-451F-4980-98B2-BF82E6005D8A}" srcOrd="0" destOrd="0" parTransId="{43E6E672-8B4F-4B94-97E9-731439BC82C9}" sibTransId="{16BB366E-5E99-4403-BCB5-71BEC9FF85B3}"/>
    <dgm:cxn modelId="{4E3A05E4-3E13-49AA-BC02-D04E1602378C}" type="presOf" srcId="{DC53C410-BE8B-46BD-8EFD-E5EF45E49030}" destId="{F0F8F47A-14AE-4B07-AC8E-DFD7CBADAC39}" srcOrd="0" destOrd="0" presId="urn:microsoft.com/office/officeart/2011/layout/TabList"/>
    <dgm:cxn modelId="{B9B4B328-05DC-452D-91BD-07B05E8B90B1}" type="presOf" srcId="{A78DFEFD-945C-4E49-88F6-0E36DAE21777}" destId="{675E8309-0265-4A63-8767-2D280E313B85}" srcOrd="0" destOrd="0" presId="urn:microsoft.com/office/officeart/2011/layout/TabList"/>
    <dgm:cxn modelId="{DD9C884A-8F39-40E9-9CF0-A1E80C650C30}" type="presOf" srcId="{F03603D6-93F4-4D3C-AC61-401B2EE3B6D2}" destId="{87970C17-1346-43D5-947F-2BE2F869F816}" srcOrd="0" destOrd="1" presId="urn:microsoft.com/office/officeart/2011/layout/TabList"/>
    <dgm:cxn modelId="{A441D55F-3A23-40AE-B27B-54360E727E2C}" srcId="{09697542-BD09-45B7-8556-B27681BE90C1}" destId="{5CD33396-95A9-4F37-8AAA-78AE73FA5E57}" srcOrd="2" destOrd="0" parTransId="{E853011A-A5A9-4FD1-8F91-E3A81BEA684D}" sibTransId="{7E19B243-83E5-42FB-B69D-01B33652B1D9}"/>
    <dgm:cxn modelId="{4F1ED0B5-C905-458D-974B-89909CA884D2}" type="presOf" srcId="{8DBF41B5-451F-4980-98B2-BF82E6005D8A}" destId="{D8B6742E-22C1-4681-B3A7-24DFC0C315EE}" srcOrd="0" destOrd="0" presId="urn:microsoft.com/office/officeart/2011/layout/TabList"/>
    <dgm:cxn modelId="{3C0ACC19-E043-4A50-BEE7-DADBD90DA71E}" srcId="{68803D6B-01CE-46A9-B9C6-525F9B1613BF}" destId="{AEEB2C76-D196-450C-9115-F3500D7ADEEB}" srcOrd="0" destOrd="0" parTransId="{7DDC90F0-355F-433A-8997-BEA96AA8F472}" sibTransId="{2370095A-96ED-4ACE-9010-A1D6BA4C5493}"/>
    <dgm:cxn modelId="{991D9C80-4AF2-4AEC-8443-54CBB40ABC5F}" type="presOf" srcId="{09697542-BD09-45B7-8556-B27681BE90C1}" destId="{B9618E6A-21DB-414A-8BD8-BD2697F77158}" srcOrd="0" destOrd="0" presId="urn:microsoft.com/office/officeart/2011/layout/TabList"/>
    <dgm:cxn modelId="{19654680-A193-44FD-8022-D0C3E64C783F}" type="presOf" srcId="{5CD33396-95A9-4F37-8AAA-78AE73FA5E57}" destId="{2B8E50B3-E5DD-4E65-8F05-13E7EF8E0F72}" srcOrd="0" destOrd="1" presId="urn:microsoft.com/office/officeart/2011/layout/TabList"/>
    <dgm:cxn modelId="{8538D952-ED08-452D-8E4C-87E78AF0F48B}" srcId="{A78DFEFD-945C-4E49-88F6-0E36DAE21777}" destId="{09697542-BD09-45B7-8556-B27681BE90C1}" srcOrd="2" destOrd="0" parTransId="{C25DBEC0-ED90-4F5A-8A8F-AF9E7E05FA91}" sibTransId="{3329AEFF-02F6-480C-9A30-0DD465A56A47}"/>
    <dgm:cxn modelId="{A4E439F4-BBC9-4A81-8C84-32166D947551}" type="presOf" srcId="{68803D6B-01CE-46A9-B9C6-525F9B1613BF}" destId="{87BAAB93-9F67-449B-9D35-4AF00A541168}" srcOrd="0" destOrd="0" presId="urn:microsoft.com/office/officeart/2011/layout/TabList"/>
    <dgm:cxn modelId="{2148A718-CF8E-476C-A109-AE62DE2C7A78}" type="presOf" srcId="{50C9BF4E-1365-4B28-BD97-26B9574170E3}" destId="{87970C17-1346-43D5-947F-2BE2F869F816}" srcOrd="0" destOrd="0" presId="urn:microsoft.com/office/officeart/2011/layout/TabList"/>
    <dgm:cxn modelId="{72F1E39C-35AF-4B01-8A3D-BE6F0A4D081C}" srcId="{EE014067-7530-45B3-9DA3-023EE43FA8E6}" destId="{3D687122-57ED-4145-829A-F002D6622177}" srcOrd="3" destOrd="0" parTransId="{9CB20A96-E283-478E-BC4F-75E4A0CBD007}" sibTransId="{AE1E8275-A3DF-48AA-A6FC-ABBB14089AFB}"/>
    <dgm:cxn modelId="{ECA3FE2E-0125-4378-BB19-F9CE74563ACF}" srcId="{68803D6B-01CE-46A9-B9C6-525F9B1613BF}" destId="{DC525BED-CA32-46E6-AB27-8714747DC8F6}" srcOrd="2" destOrd="0" parTransId="{A4432DC8-07DF-4037-8DBF-615FD7279D5E}" sibTransId="{8658E33D-C6CB-4FA9-B607-E25814D4A764}"/>
    <dgm:cxn modelId="{2966C126-76DA-42CA-943D-004F7A60B736}" type="presOf" srcId="{EE014067-7530-45B3-9DA3-023EE43FA8E6}" destId="{47C16BE1-F7F6-4907-A7F8-ED4A2C2C4088}" srcOrd="0" destOrd="0" presId="urn:microsoft.com/office/officeart/2011/layout/TabList"/>
    <dgm:cxn modelId="{66AF5AC4-6470-4008-9C88-5C9F947CA3F7}" srcId="{09697542-BD09-45B7-8556-B27681BE90C1}" destId="{DC53C410-BE8B-46BD-8EFD-E5EF45E49030}" srcOrd="0" destOrd="0" parTransId="{C964F9EC-117D-4953-9CA6-8BC93A9EDB63}" sibTransId="{CB62D362-4B2A-4CEE-B6FE-3E931CA6913D}"/>
    <dgm:cxn modelId="{729AD54F-64C3-40DB-90D3-4DE12AEE2605}" srcId="{A78DFEFD-945C-4E49-88F6-0E36DAE21777}" destId="{EE014067-7530-45B3-9DA3-023EE43FA8E6}" srcOrd="0" destOrd="0" parTransId="{1C40A83F-5344-4215-8628-8643FF8B2CFF}" sibTransId="{28075F62-8771-4B59-BEDC-7C6CEB1177F4}"/>
    <dgm:cxn modelId="{901CD1F3-546D-4DFE-937E-54E91174536D}" srcId="{68803D6B-01CE-46A9-B9C6-525F9B1613BF}" destId="{F3C597D0-8571-47F6-BDC4-9D363455E4F3}" srcOrd="3" destOrd="0" parTransId="{98D8FC0B-2355-49E9-917A-DE710B78AB2A}" sibTransId="{20875A41-0186-4256-A21D-5E40E018916A}"/>
    <dgm:cxn modelId="{FC36BA4B-FBE1-42D8-B77F-BF61037EED08}" type="presOf" srcId="{DC525BED-CA32-46E6-AB27-8714747DC8F6}" destId="{22F376EC-44A2-4DF8-95FC-B5D756A5AAD9}" srcOrd="0" destOrd="1" presId="urn:microsoft.com/office/officeart/2011/layout/TabList"/>
    <dgm:cxn modelId="{C5EE91B3-7A0E-4B7E-9A42-8067ED4CE7CB}" srcId="{A78DFEFD-945C-4E49-88F6-0E36DAE21777}" destId="{68803D6B-01CE-46A9-B9C6-525F9B1613BF}" srcOrd="1" destOrd="0" parTransId="{88191794-EEC5-449C-9C56-361A6C15554D}" sibTransId="{9572449A-71FA-46D7-9A3F-685266D24931}"/>
    <dgm:cxn modelId="{E2D27FD6-C499-40E5-B63C-0E1D97F636E5}" srcId="{09697542-BD09-45B7-8556-B27681BE90C1}" destId="{3378EB2F-22E8-4D4A-92CD-698B9256AC96}" srcOrd="1" destOrd="0" parTransId="{86BBDCB2-949D-422F-BB94-36CBB195B807}" sibTransId="{C5F0C700-64CE-41A7-94CD-A55F52D1B2A6}"/>
    <dgm:cxn modelId="{6E843F9D-DC8E-42E7-AE22-6B027D6CD43D}" srcId="{EE014067-7530-45B3-9DA3-023EE43FA8E6}" destId="{F03603D6-93F4-4D3C-AC61-401B2EE3B6D2}" srcOrd="2" destOrd="0" parTransId="{B85E444C-127E-4CB9-9B82-6098D5BD3A4E}" sibTransId="{6E86B4CE-5687-40C5-B879-C3840F79F517}"/>
    <dgm:cxn modelId="{BD711D51-DA63-4229-982C-17FB94E538A9}" srcId="{68803D6B-01CE-46A9-B9C6-525F9B1613BF}" destId="{633FD477-E1F6-4A3B-946E-FF71CB5EB4C3}" srcOrd="1" destOrd="0" parTransId="{EF6D759F-52FF-4F09-9CCB-20B6B2A06BE8}" sibTransId="{C885348F-2CD6-491A-BB7F-6CB426427687}"/>
    <dgm:cxn modelId="{C3408908-9AF2-4B6B-AA1E-9DF7768A90AC}" type="presOf" srcId="{3378EB2F-22E8-4D4A-92CD-698B9256AC96}" destId="{2B8E50B3-E5DD-4E65-8F05-13E7EF8E0F72}" srcOrd="0" destOrd="0" presId="urn:microsoft.com/office/officeart/2011/layout/TabList"/>
    <dgm:cxn modelId="{D757C932-95E1-46AA-9AC9-F150594D8F3E}" type="presParOf" srcId="{675E8309-0265-4A63-8767-2D280E313B85}" destId="{0B0C7FCF-6129-4A9A-ACFF-7043B5DCD8D9}" srcOrd="0" destOrd="0" presId="urn:microsoft.com/office/officeart/2011/layout/TabList"/>
    <dgm:cxn modelId="{32759E12-1549-4653-98EB-7DDCC868ABBE}" type="presParOf" srcId="{0B0C7FCF-6129-4A9A-ACFF-7043B5DCD8D9}" destId="{D8B6742E-22C1-4681-B3A7-24DFC0C315EE}" srcOrd="0" destOrd="0" presId="urn:microsoft.com/office/officeart/2011/layout/TabList"/>
    <dgm:cxn modelId="{74221BF3-CC7D-4540-82B1-AC9FA841455B}" type="presParOf" srcId="{0B0C7FCF-6129-4A9A-ACFF-7043B5DCD8D9}" destId="{47C16BE1-F7F6-4907-A7F8-ED4A2C2C4088}" srcOrd="1" destOrd="0" presId="urn:microsoft.com/office/officeart/2011/layout/TabList"/>
    <dgm:cxn modelId="{FBE0CE64-110D-4965-B7B4-E03E902CABDE}" type="presParOf" srcId="{0B0C7FCF-6129-4A9A-ACFF-7043B5DCD8D9}" destId="{22F406EA-4D31-46F4-B1FC-8AE27EB31915}" srcOrd="2" destOrd="0" presId="urn:microsoft.com/office/officeart/2011/layout/TabList"/>
    <dgm:cxn modelId="{3B94E870-3143-42B7-8D28-92780ABA28DB}" type="presParOf" srcId="{675E8309-0265-4A63-8767-2D280E313B85}" destId="{87970C17-1346-43D5-947F-2BE2F869F816}" srcOrd="1" destOrd="0" presId="urn:microsoft.com/office/officeart/2011/layout/TabList"/>
    <dgm:cxn modelId="{3A1988D0-D14A-402A-AC5A-14E48037D4D3}" type="presParOf" srcId="{675E8309-0265-4A63-8767-2D280E313B85}" destId="{C6CA76FA-C9C6-4B0E-86A6-587238015170}" srcOrd="2" destOrd="0" presId="urn:microsoft.com/office/officeart/2011/layout/TabList"/>
    <dgm:cxn modelId="{1340C864-2884-4E2F-98D8-25AAFF1C66AF}" type="presParOf" srcId="{675E8309-0265-4A63-8767-2D280E313B85}" destId="{26FED7C2-F811-45E6-B67B-FFB92D0C43AA}" srcOrd="3" destOrd="0" presId="urn:microsoft.com/office/officeart/2011/layout/TabList"/>
    <dgm:cxn modelId="{A09782A3-7050-4157-B6D4-85927187F41B}" type="presParOf" srcId="{26FED7C2-F811-45E6-B67B-FFB92D0C43AA}" destId="{D8527D65-3168-42B0-A612-38982B4E2B42}" srcOrd="0" destOrd="0" presId="urn:microsoft.com/office/officeart/2011/layout/TabList"/>
    <dgm:cxn modelId="{1DD68DB9-9AD8-4531-A49C-91C989E8311F}" type="presParOf" srcId="{26FED7C2-F811-45E6-B67B-FFB92D0C43AA}" destId="{87BAAB93-9F67-449B-9D35-4AF00A541168}" srcOrd="1" destOrd="0" presId="urn:microsoft.com/office/officeart/2011/layout/TabList"/>
    <dgm:cxn modelId="{86F81EF4-1338-4BE3-A9F0-CBFB97ED70E6}" type="presParOf" srcId="{26FED7C2-F811-45E6-B67B-FFB92D0C43AA}" destId="{8286F8D6-0435-407E-BA85-4DA6F1E7F1C1}" srcOrd="2" destOrd="0" presId="urn:microsoft.com/office/officeart/2011/layout/TabList"/>
    <dgm:cxn modelId="{96FF8B6D-2E80-47E0-884C-D2AB43AFFEBF}" type="presParOf" srcId="{675E8309-0265-4A63-8767-2D280E313B85}" destId="{22F376EC-44A2-4DF8-95FC-B5D756A5AAD9}" srcOrd="4" destOrd="0" presId="urn:microsoft.com/office/officeart/2011/layout/TabList"/>
    <dgm:cxn modelId="{58FB339E-1C72-4D2A-AA30-9BAA2435B2FF}" type="presParOf" srcId="{675E8309-0265-4A63-8767-2D280E313B85}" destId="{C1EA26B4-B6B4-4B58-8B8B-D4E0ABF033F5}" srcOrd="5" destOrd="0" presId="urn:microsoft.com/office/officeart/2011/layout/TabList"/>
    <dgm:cxn modelId="{3416422F-AFD8-4589-92FB-F1EAED1CFBEB}" type="presParOf" srcId="{675E8309-0265-4A63-8767-2D280E313B85}" destId="{D4CF2964-FA17-4C9D-B8BF-82CD70F79DFE}" srcOrd="6" destOrd="0" presId="urn:microsoft.com/office/officeart/2011/layout/TabList"/>
    <dgm:cxn modelId="{15A20835-8039-435F-95FD-A9D60D449E39}" type="presParOf" srcId="{D4CF2964-FA17-4C9D-B8BF-82CD70F79DFE}" destId="{F0F8F47A-14AE-4B07-AC8E-DFD7CBADAC39}" srcOrd="0" destOrd="0" presId="urn:microsoft.com/office/officeart/2011/layout/TabList"/>
    <dgm:cxn modelId="{585CA88B-AB66-4D24-950E-20E200126E95}" type="presParOf" srcId="{D4CF2964-FA17-4C9D-B8BF-82CD70F79DFE}" destId="{B9618E6A-21DB-414A-8BD8-BD2697F77158}" srcOrd="1" destOrd="0" presId="urn:microsoft.com/office/officeart/2011/layout/TabList"/>
    <dgm:cxn modelId="{DB263506-6FC5-405E-8377-89794634DDE5}" type="presParOf" srcId="{D4CF2964-FA17-4C9D-B8BF-82CD70F79DFE}" destId="{1C3F011E-F82C-4881-AC35-4B95EAD10FBC}" srcOrd="2" destOrd="0" presId="urn:microsoft.com/office/officeart/2011/layout/TabList"/>
    <dgm:cxn modelId="{95E84649-AA61-48F7-AF0B-45D3A4C138C5}" type="presParOf" srcId="{675E8309-0265-4A63-8767-2D280E313B85}" destId="{2B8E50B3-E5DD-4E65-8F05-13E7EF8E0F72}" srcOrd="7" destOrd="0" presId="urn:microsoft.com/office/officeart/2011/layout/Tab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EE44440-3D42-4A69-AF42-4C12E71C4FC0}" type="doc">
      <dgm:prSet loTypeId="urn:microsoft.com/office/officeart/2005/8/layout/list1" loCatId="list" qsTypeId="urn:microsoft.com/office/officeart/2005/8/quickstyle/3d2" qsCatId="3D" csTypeId="urn:microsoft.com/office/officeart/2005/8/colors/accent1_2" csCatId="accent1" phldr="1"/>
      <dgm:spPr/>
      <dgm:t>
        <a:bodyPr/>
        <a:lstStyle/>
        <a:p>
          <a:endParaRPr lang="en-US"/>
        </a:p>
      </dgm:t>
    </dgm:pt>
    <dgm:pt modelId="{02DD0027-E86D-48FC-A87E-B649D20802FA}">
      <dgm:prSet phldrT="[Text]"/>
      <dgm:spPr/>
      <dgm:t>
        <a:bodyPr/>
        <a:lstStyle/>
        <a:p>
          <a:r>
            <a:rPr lang="en-US" dirty="0" smtClean="0"/>
            <a:t>Commercial Arrangements - Transit</a:t>
          </a:r>
          <a:endParaRPr lang="en-US" dirty="0"/>
        </a:p>
      </dgm:t>
    </dgm:pt>
    <dgm:pt modelId="{572E416D-150A-40A4-905C-99A1E1FF3669}" type="parTrans" cxnId="{6C25467D-62FE-46D9-BFA4-1CC7002E6E0F}">
      <dgm:prSet/>
      <dgm:spPr/>
      <dgm:t>
        <a:bodyPr/>
        <a:lstStyle/>
        <a:p>
          <a:endParaRPr lang="en-US"/>
        </a:p>
      </dgm:t>
    </dgm:pt>
    <dgm:pt modelId="{037ED9A4-9894-488E-A71E-03B32AB78C0B}" type="sibTrans" cxnId="{6C25467D-62FE-46D9-BFA4-1CC7002E6E0F}">
      <dgm:prSet/>
      <dgm:spPr/>
      <dgm:t>
        <a:bodyPr/>
        <a:lstStyle/>
        <a:p>
          <a:endParaRPr lang="en-US"/>
        </a:p>
      </dgm:t>
    </dgm:pt>
    <dgm:pt modelId="{12C6F0CC-125B-4694-A1C7-DA52DDFE5FB4}">
      <dgm:prSet phldrT="[Text]"/>
      <dgm:spPr/>
      <dgm:t>
        <a:bodyPr/>
        <a:lstStyle/>
        <a:p>
          <a:r>
            <a:rPr lang="en-US" dirty="0" smtClean="0"/>
            <a:t>“Watch, learn, and act as Required”</a:t>
          </a:r>
          <a:endParaRPr lang="en-US" dirty="0"/>
        </a:p>
      </dgm:t>
    </dgm:pt>
    <dgm:pt modelId="{4A9570A0-4444-4A6E-9A25-D260F123F144}" type="parTrans" cxnId="{C82B960D-E7EE-43B9-B8CB-47E39F12D3D1}">
      <dgm:prSet/>
      <dgm:spPr/>
      <dgm:t>
        <a:bodyPr/>
        <a:lstStyle/>
        <a:p>
          <a:endParaRPr lang="en-US"/>
        </a:p>
      </dgm:t>
    </dgm:pt>
    <dgm:pt modelId="{AF05CAB3-942D-4EDB-B2CA-F0A7BDCB5EF7}" type="sibTrans" cxnId="{C82B960D-E7EE-43B9-B8CB-47E39F12D3D1}">
      <dgm:prSet/>
      <dgm:spPr/>
      <dgm:t>
        <a:bodyPr/>
        <a:lstStyle/>
        <a:p>
          <a:endParaRPr lang="en-US"/>
        </a:p>
      </dgm:t>
    </dgm:pt>
    <dgm:pt modelId="{76E7F1AE-6BD9-4318-B38F-388D3500E868}">
      <dgm:prSet phldrT="[Text]"/>
      <dgm:spPr/>
      <dgm:t>
        <a:bodyPr/>
        <a:lstStyle/>
        <a:p>
          <a:r>
            <a:rPr lang="en-US" dirty="0" smtClean="0"/>
            <a:t>Open Internet Rules Do Not Apply</a:t>
          </a:r>
          <a:endParaRPr lang="en-US" dirty="0"/>
        </a:p>
      </dgm:t>
    </dgm:pt>
    <dgm:pt modelId="{ACE66072-F075-4A6C-B490-FA6F85BA7231}" type="parTrans" cxnId="{746B7857-5D46-4BB3-A18A-2EA77157290F}">
      <dgm:prSet/>
      <dgm:spPr/>
      <dgm:t>
        <a:bodyPr/>
        <a:lstStyle/>
        <a:p>
          <a:endParaRPr lang="en-US"/>
        </a:p>
      </dgm:t>
    </dgm:pt>
    <dgm:pt modelId="{B4B040FD-7308-443C-93AD-5D7B114B52EB}" type="sibTrans" cxnId="{746B7857-5D46-4BB3-A18A-2EA77157290F}">
      <dgm:prSet/>
      <dgm:spPr/>
      <dgm:t>
        <a:bodyPr/>
        <a:lstStyle/>
        <a:p>
          <a:endParaRPr lang="en-US"/>
        </a:p>
      </dgm:t>
    </dgm:pt>
    <dgm:pt modelId="{F61D9C4D-8F2F-48FF-8E76-77B0089E5B0D}">
      <dgm:prSet/>
      <dgm:spPr/>
      <dgm:t>
        <a:bodyPr/>
        <a:lstStyle/>
        <a:p>
          <a:r>
            <a:rPr lang="en-US" dirty="0" smtClean="0"/>
            <a:t>Netflix Can Now Ask the FCC to Review Deals</a:t>
          </a:r>
          <a:endParaRPr lang="en-US" dirty="0"/>
        </a:p>
      </dgm:t>
    </dgm:pt>
    <dgm:pt modelId="{BDF8FDAF-1BF3-4F5E-A66D-CD41FB401F0F}" type="parTrans" cxnId="{CD3B39C0-7E12-469E-A81A-4323778B2265}">
      <dgm:prSet/>
      <dgm:spPr/>
      <dgm:t>
        <a:bodyPr/>
        <a:lstStyle/>
        <a:p>
          <a:endParaRPr lang="en-US"/>
        </a:p>
      </dgm:t>
    </dgm:pt>
    <dgm:pt modelId="{B962C918-CABE-439D-A460-983AC9D53D7E}" type="sibTrans" cxnId="{CD3B39C0-7E12-469E-A81A-4323778B2265}">
      <dgm:prSet/>
      <dgm:spPr/>
      <dgm:t>
        <a:bodyPr/>
        <a:lstStyle/>
        <a:p>
          <a:endParaRPr lang="en-US"/>
        </a:p>
      </dgm:t>
    </dgm:pt>
    <dgm:pt modelId="{94B56732-23FB-4FA8-9662-D4407E126EEE}">
      <dgm:prSet/>
      <dgm:spPr/>
      <dgm:t>
        <a:bodyPr/>
        <a:lstStyle/>
        <a:p>
          <a:r>
            <a:rPr lang="en-US" dirty="0" smtClean="0"/>
            <a:t>Admission they don’t understand the market</a:t>
          </a:r>
          <a:endParaRPr lang="en-US" dirty="0"/>
        </a:p>
      </dgm:t>
    </dgm:pt>
    <dgm:pt modelId="{7946F03F-5D48-4466-86FA-D69E510CA28A}" type="parTrans" cxnId="{C57FA9D0-C5A7-48F3-8212-1B330F8D9B6B}">
      <dgm:prSet/>
      <dgm:spPr/>
      <dgm:t>
        <a:bodyPr/>
        <a:lstStyle/>
        <a:p>
          <a:endParaRPr lang="en-US"/>
        </a:p>
      </dgm:t>
    </dgm:pt>
    <dgm:pt modelId="{8DB6DAF7-183C-4475-BF0B-9EB666069F97}" type="sibTrans" cxnId="{C57FA9D0-C5A7-48F3-8212-1B330F8D9B6B}">
      <dgm:prSet/>
      <dgm:spPr/>
      <dgm:t>
        <a:bodyPr/>
        <a:lstStyle/>
        <a:p>
          <a:endParaRPr lang="en-US"/>
        </a:p>
      </dgm:t>
    </dgm:pt>
    <dgm:pt modelId="{DA7F0F39-E01B-46BF-A3CE-1F89520E7780}">
      <dgm:prSet/>
      <dgm:spPr/>
      <dgm:t>
        <a:bodyPr/>
        <a:lstStyle/>
        <a:p>
          <a:r>
            <a:rPr lang="en-US" dirty="0" smtClean="0"/>
            <a:t>But, they want to ensure consumer access </a:t>
          </a:r>
          <a:endParaRPr lang="en-US" dirty="0"/>
        </a:p>
      </dgm:t>
    </dgm:pt>
    <dgm:pt modelId="{F8B09C9C-1B11-4AB4-BC17-A6401DC8399F}" type="parTrans" cxnId="{6E0FC54B-DE7B-47E0-B5D0-CE0FA5EA38EC}">
      <dgm:prSet/>
      <dgm:spPr/>
      <dgm:t>
        <a:bodyPr/>
        <a:lstStyle/>
        <a:p>
          <a:endParaRPr lang="en-US"/>
        </a:p>
      </dgm:t>
    </dgm:pt>
    <dgm:pt modelId="{260C1CB7-F9B3-4C9F-A5F3-8AF3780DF131}" type="sibTrans" cxnId="{6E0FC54B-DE7B-47E0-B5D0-CE0FA5EA38EC}">
      <dgm:prSet/>
      <dgm:spPr/>
      <dgm:t>
        <a:bodyPr/>
        <a:lstStyle/>
        <a:p>
          <a:endParaRPr lang="en-US"/>
        </a:p>
      </dgm:t>
    </dgm:pt>
    <dgm:pt modelId="{21434787-3050-4E29-ADC0-7525C94D815B}">
      <dgm:prSet/>
      <dgm:spPr/>
      <dgm:t>
        <a:bodyPr/>
        <a:lstStyle/>
        <a:p>
          <a:r>
            <a:rPr lang="en-US" dirty="0" smtClean="0"/>
            <a:t>Principles not applicable to Transit Deals</a:t>
          </a:r>
          <a:endParaRPr lang="en-US" dirty="0"/>
        </a:p>
      </dgm:t>
    </dgm:pt>
    <dgm:pt modelId="{5BEEA499-A176-4E8E-91CD-19E2AC85D5FD}" type="parTrans" cxnId="{25B44234-DAB5-4B53-8DB5-D78D693C71FF}">
      <dgm:prSet/>
      <dgm:spPr/>
      <dgm:t>
        <a:bodyPr/>
        <a:lstStyle/>
        <a:p>
          <a:endParaRPr lang="en-US"/>
        </a:p>
      </dgm:t>
    </dgm:pt>
    <dgm:pt modelId="{CAC923AB-ED89-4E70-BE80-6DA651D1AF8B}" type="sibTrans" cxnId="{25B44234-DAB5-4B53-8DB5-D78D693C71FF}">
      <dgm:prSet/>
      <dgm:spPr/>
      <dgm:t>
        <a:bodyPr/>
        <a:lstStyle/>
        <a:p>
          <a:endParaRPr lang="en-US"/>
        </a:p>
      </dgm:t>
    </dgm:pt>
    <dgm:pt modelId="{0653CE64-E02C-457F-AE02-3C39A8A0AE92}" type="pres">
      <dgm:prSet presAssocID="{3EE44440-3D42-4A69-AF42-4C12E71C4FC0}" presName="linear" presStyleCnt="0">
        <dgm:presLayoutVars>
          <dgm:dir/>
          <dgm:animLvl val="lvl"/>
          <dgm:resizeHandles val="exact"/>
        </dgm:presLayoutVars>
      </dgm:prSet>
      <dgm:spPr/>
      <dgm:t>
        <a:bodyPr/>
        <a:lstStyle/>
        <a:p>
          <a:endParaRPr lang="en-US"/>
        </a:p>
      </dgm:t>
    </dgm:pt>
    <dgm:pt modelId="{307C94DF-E25C-4E45-BEF0-8D70A105EF95}" type="pres">
      <dgm:prSet presAssocID="{02DD0027-E86D-48FC-A87E-B649D20802FA}" presName="parentLin" presStyleCnt="0"/>
      <dgm:spPr/>
    </dgm:pt>
    <dgm:pt modelId="{6A728946-992F-4348-BB5D-B583644796D7}" type="pres">
      <dgm:prSet presAssocID="{02DD0027-E86D-48FC-A87E-B649D20802FA}" presName="parentLeftMargin" presStyleLbl="node1" presStyleIdx="0" presStyleCnt="3"/>
      <dgm:spPr/>
      <dgm:t>
        <a:bodyPr/>
        <a:lstStyle/>
        <a:p>
          <a:endParaRPr lang="en-US"/>
        </a:p>
      </dgm:t>
    </dgm:pt>
    <dgm:pt modelId="{DE363C94-47D9-41F5-8B65-D5EE6E593F84}" type="pres">
      <dgm:prSet presAssocID="{02DD0027-E86D-48FC-A87E-B649D20802FA}" presName="parentText" presStyleLbl="node1" presStyleIdx="0" presStyleCnt="3" custLinFactNeighborX="-75000" custLinFactNeighborY="-98248">
        <dgm:presLayoutVars>
          <dgm:chMax val="0"/>
          <dgm:bulletEnabled val="1"/>
        </dgm:presLayoutVars>
      </dgm:prSet>
      <dgm:spPr/>
      <dgm:t>
        <a:bodyPr/>
        <a:lstStyle/>
        <a:p>
          <a:endParaRPr lang="en-US"/>
        </a:p>
      </dgm:t>
    </dgm:pt>
    <dgm:pt modelId="{AAAD847A-B29C-407C-85F6-E04B2C279FBD}" type="pres">
      <dgm:prSet presAssocID="{02DD0027-E86D-48FC-A87E-B649D20802FA}" presName="negativeSpace" presStyleCnt="0"/>
      <dgm:spPr/>
    </dgm:pt>
    <dgm:pt modelId="{5D51948D-ED65-43F7-AD12-705B66163587}" type="pres">
      <dgm:prSet presAssocID="{02DD0027-E86D-48FC-A87E-B649D20802FA}" presName="childText" presStyleLbl="conFgAcc1" presStyleIdx="0" presStyleCnt="3" custLinFactY="-13427" custLinFactNeighborX="1250" custLinFactNeighborY="-100000">
        <dgm:presLayoutVars>
          <dgm:bulletEnabled val="1"/>
        </dgm:presLayoutVars>
      </dgm:prSet>
      <dgm:spPr/>
      <dgm:t>
        <a:bodyPr/>
        <a:lstStyle/>
        <a:p>
          <a:endParaRPr lang="en-US"/>
        </a:p>
      </dgm:t>
    </dgm:pt>
    <dgm:pt modelId="{3CDA2452-DAE9-4AC7-BD83-E82E214307C0}" type="pres">
      <dgm:prSet presAssocID="{037ED9A4-9894-488E-A71E-03B32AB78C0B}" presName="spaceBetweenRectangles" presStyleCnt="0"/>
      <dgm:spPr/>
    </dgm:pt>
    <dgm:pt modelId="{92811D0D-6A40-4B13-AC2F-537F705D10BA}" type="pres">
      <dgm:prSet presAssocID="{12C6F0CC-125B-4694-A1C7-DA52DDFE5FB4}" presName="parentLin" presStyleCnt="0"/>
      <dgm:spPr/>
    </dgm:pt>
    <dgm:pt modelId="{DD668C6F-A7A2-47A4-BDB0-866981427784}" type="pres">
      <dgm:prSet presAssocID="{12C6F0CC-125B-4694-A1C7-DA52DDFE5FB4}" presName="parentLeftMargin" presStyleLbl="node1" presStyleIdx="0" presStyleCnt="3"/>
      <dgm:spPr/>
      <dgm:t>
        <a:bodyPr/>
        <a:lstStyle/>
        <a:p>
          <a:endParaRPr lang="en-US"/>
        </a:p>
      </dgm:t>
    </dgm:pt>
    <dgm:pt modelId="{63EDB745-C791-4FFC-8751-9BF428EF7197}" type="pres">
      <dgm:prSet presAssocID="{12C6F0CC-125B-4694-A1C7-DA52DDFE5FB4}" presName="parentText" presStyleLbl="node1" presStyleIdx="1" presStyleCnt="3" custLinFactNeighborX="-75000" custLinFactNeighborY="-42944">
        <dgm:presLayoutVars>
          <dgm:chMax val="0"/>
          <dgm:bulletEnabled val="1"/>
        </dgm:presLayoutVars>
      </dgm:prSet>
      <dgm:spPr/>
      <dgm:t>
        <a:bodyPr/>
        <a:lstStyle/>
        <a:p>
          <a:endParaRPr lang="en-US"/>
        </a:p>
      </dgm:t>
    </dgm:pt>
    <dgm:pt modelId="{86162085-51F8-4F2B-92BB-0D2FB7AF8976}" type="pres">
      <dgm:prSet presAssocID="{12C6F0CC-125B-4694-A1C7-DA52DDFE5FB4}" presName="negativeSpace" presStyleCnt="0"/>
      <dgm:spPr/>
    </dgm:pt>
    <dgm:pt modelId="{B4FD59CE-5341-4927-AE75-FA420DC272F4}" type="pres">
      <dgm:prSet presAssocID="{12C6F0CC-125B-4694-A1C7-DA52DDFE5FB4}" presName="childText" presStyleLbl="conFgAcc1" presStyleIdx="1" presStyleCnt="3" custLinFactNeighborY="-89852">
        <dgm:presLayoutVars>
          <dgm:bulletEnabled val="1"/>
        </dgm:presLayoutVars>
      </dgm:prSet>
      <dgm:spPr/>
      <dgm:t>
        <a:bodyPr/>
        <a:lstStyle/>
        <a:p>
          <a:endParaRPr lang="en-US"/>
        </a:p>
      </dgm:t>
    </dgm:pt>
    <dgm:pt modelId="{69B21749-F578-44AF-B81F-39F69F893E95}" type="pres">
      <dgm:prSet presAssocID="{AF05CAB3-942D-4EDB-B2CA-F0A7BDCB5EF7}" presName="spaceBetweenRectangles" presStyleCnt="0"/>
      <dgm:spPr/>
    </dgm:pt>
    <dgm:pt modelId="{0110BAFE-00C0-4C73-9AE7-47986322FEAC}" type="pres">
      <dgm:prSet presAssocID="{76E7F1AE-6BD9-4318-B38F-388D3500E868}" presName="parentLin" presStyleCnt="0"/>
      <dgm:spPr/>
    </dgm:pt>
    <dgm:pt modelId="{3FE4A48E-89B8-4C16-9BC5-27C46DE9547C}" type="pres">
      <dgm:prSet presAssocID="{76E7F1AE-6BD9-4318-B38F-388D3500E868}" presName="parentLeftMargin" presStyleLbl="node1" presStyleIdx="1" presStyleCnt="3"/>
      <dgm:spPr/>
      <dgm:t>
        <a:bodyPr/>
        <a:lstStyle/>
        <a:p>
          <a:endParaRPr lang="en-US"/>
        </a:p>
      </dgm:t>
    </dgm:pt>
    <dgm:pt modelId="{07D7480D-1770-4E00-9187-AF69C6969330}" type="pres">
      <dgm:prSet presAssocID="{76E7F1AE-6BD9-4318-B38F-388D3500E868}" presName="parentText" presStyleLbl="node1" presStyleIdx="2" presStyleCnt="3" custLinFactNeighborX="-75000" custLinFactNeighborY="68">
        <dgm:presLayoutVars>
          <dgm:chMax val="0"/>
          <dgm:bulletEnabled val="1"/>
        </dgm:presLayoutVars>
      </dgm:prSet>
      <dgm:spPr/>
      <dgm:t>
        <a:bodyPr/>
        <a:lstStyle/>
        <a:p>
          <a:endParaRPr lang="en-US"/>
        </a:p>
      </dgm:t>
    </dgm:pt>
    <dgm:pt modelId="{84C77ED3-55E9-442E-B222-828FE84172A6}" type="pres">
      <dgm:prSet presAssocID="{76E7F1AE-6BD9-4318-B38F-388D3500E868}" presName="negativeSpace" presStyleCnt="0"/>
      <dgm:spPr/>
    </dgm:pt>
    <dgm:pt modelId="{0B0CE08D-E8FA-4885-A044-65534D23AF03}" type="pres">
      <dgm:prSet presAssocID="{76E7F1AE-6BD9-4318-B38F-388D3500E868}" presName="childText" presStyleLbl="conFgAcc1" presStyleIdx="2" presStyleCnt="3" custLinFactNeighborX="-1250" custLinFactNeighborY="72222">
        <dgm:presLayoutVars>
          <dgm:bulletEnabled val="1"/>
        </dgm:presLayoutVars>
      </dgm:prSet>
      <dgm:spPr/>
      <dgm:t>
        <a:bodyPr/>
        <a:lstStyle/>
        <a:p>
          <a:endParaRPr lang="en-US"/>
        </a:p>
      </dgm:t>
    </dgm:pt>
  </dgm:ptLst>
  <dgm:cxnLst>
    <dgm:cxn modelId="{25B44234-DAB5-4B53-8DB5-D78D693C71FF}" srcId="{76E7F1AE-6BD9-4318-B38F-388D3500E868}" destId="{21434787-3050-4E29-ADC0-7525C94D815B}" srcOrd="0" destOrd="0" parTransId="{5BEEA499-A176-4E8E-91CD-19E2AC85D5FD}" sibTransId="{CAC923AB-ED89-4E70-BE80-6DA651D1AF8B}"/>
    <dgm:cxn modelId="{6C25467D-62FE-46D9-BFA4-1CC7002E6E0F}" srcId="{3EE44440-3D42-4A69-AF42-4C12E71C4FC0}" destId="{02DD0027-E86D-48FC-A87E-B649D20802FA}" srcOrd="0" destOrd="0" parTransId="{572E416D-150A-40A4-905C-99A1E1FF3669}" sibTransId="{037ED9A4-9894-488E-A71E-03B32AB78C0B}"/>
    <dgm:cxn modelId="{C31C7739-5493-4572-BD4E-90080A1B2971}" type="presOf" srcId="{12C6F0CC-125B-4694-A1C7-DA52DDFE5FB4}" destId="{63EDB745-C791-4FFC-8751-9BF428EF7197}" srcOrd="1" destOrd="0" presId="urn:microsoft.com/office/officeart/2005/8/layout/list1"/>
    <dgm:cxn modelId="{C82B960D-E7EE-43B9-B8CB-47E39F12D3D1}" srcId="{3EE44440-3D42-4A69-AF42-4C12E71C4FC0}" destId="{12C6F0CC-125B-4694-A1C7-DA52DDFE5FB4}" srcOrd="1" destOrd="0" parTransId="{4A9570A0-4444-4A6E-9A25-D260F123F144}" sibTransId="{AF05CAB3-942D-4EDB-B2CA-F0A7BDCB5EF7}"/>
    <dgm:cxn modelId="{C57FA9D0-C5A7-48F3-8212-1B330F8D9B6B}" srcId="{12C6F0CC-125B-4694-A1C7-DA52DDFE5FB4}" destId="{94B56732-23FB-4FA8-9662-D4407E126EEE}" srcOrd="0" destOrd="0" parTransId="{7946F03F-5D48-4466-86FA-D69E510CA28A}" sibTransId="{8DB6DAF7-183C-4475-BF0B-9EB666069F97}"/>
    <dgm:cxn modelId="{CD3B39C0-7E12-469E-A81A-4323778B2265}" srcId="{02DD0027-E86D-48FC-A87E-B649D20802FA}" destId="{F61D9C4D-8F2F-48FF-8E76-77B0089E5B0D}" srcOrd="0" destOrd="0" parTransId="{BDF8FDAF-1BF3-4F5E-A66D-CD41FB401F0F}" sibTransId="{B962C918-CABE-439D-A460-983AC9D53D7E}"/>
    <dgm:cxn modelId="{2BC8380C-43BF-4AEC-B867-0797299C2F62}" type="presOf" srcId="{F61D9C4D-8F2F-48FF-8E76-77B0089E5B0D}" destId="{5D51948D-ED65-43F7-AD12-705B66163587}" srcOrd="0" destOrd="0" presId="urn:microsoft.com/office/officeart/2005/8/layout/list1"/>
    <dgm:cxn modelId="{5C582933-2782-47D2-BDCB-41D2FDF97102}" type="presOf" srcId="{DA7F0F39-E01B-46BF-A3CE-1F89520E7780}" destId="{B4FD59CE-5341-4927-AE75-FA420DC272F4}" srcOrd="0" destOrd="1" presId="urn:microsoft.com/office/officeart/2005/8/layout/list1"/>
    <dgm:cxn modelId="{20D6B2CC-4B84-4122-9726-18D4D2608C8B}" type="presOf" srcId="{76E7F1AE-6BD9-4318-B38F-388D3500E868}" destId="{3FE4A48E-89B8-4C16-9BC5-27C46DE9547C}" srcOrd="0" destOrd="0" presId="urn:microsoft.com/office/officeart/2005/8/layout/list1"/>
    <dgm:cxn modelId="{6E0FC54B-DE7B-47E0-B5D0-CE0FA5EA38EC}" srcId="{12C6F0CC-125B-4694-A1C7-DA52DDFE5FB4}" destId="{DA7F0F39-E01B-46BF-A3CE-1F89520E7780}" srcOrd="1" destOrd="0" parTransId="{F8B09C9C-1B11-4AB4-BC17-A6401DC8399F}" sibTransId="{260C1CB7-F9B3-4C9F-A5F3-8AF3780DF131}"/>
    <dgm:cxn modelId="{493F84EC-1904-42F2-9643-DD502A5B6238}" type="presOf" srcId="{76E7F1AE-6BD9-4318-B38F-388D3500E868}" destId="{07D7480D-1770-4E00-9187-AF69C6969330}" srcOrd="1" destOrd="0" presId="urn:microsoft.com/office/officeart/2005/8/layout/list1"/>
    <dgm:cxn modelId="{BDA97368-D9EE-49AA-B153-FA9F938FA080}" type="presOf" srcId="{21434787-3050-4E29-ADC0-7525C94D815B}" destId="{0B0CE08D-E8FA-4885-A044-65534D23AF03}" srcOrd="0" destOrd="0" presId="urn:microsoft.com/office/officeart/2005/8/layout/list1"/>
    <dgm:cxn modelId="{2B688532-79B3-4F69-8AA1-5B3BA3740A64}" type="presOf" srcId="{3EE44440-3D42-4A69-AF42-4C12E71C4FC0}" destId="{0653CE64-E02C-457F-AE02-3C39A8A0AE92}" srcOrd="0" destOrd="0" presId="urn:microsoft.com/office/officeart/2005/8/layout/list1"/>
    <dgm:cxn modelId="{22D5165E-1F33-4432-B0BD-883DFB3F3855}" type="presOf" srcId="{02DD0027-E86D-48FC-A87E-B649D20802FA}" destId="{DE363C94-47D9-41F5-8B65-D5EE6E593F84}" srcOrd="1" destOrd="0" presId="urn:microsoft.com/office/officeart/2005/8/layout/list1"/>
    <dgm:cxn modelId="{A47A2A4E-3832-4250-B058-DA2074B91095}" type="presOf" srcId="{12C6F0CC-125B-4694-A1C7-DA52DDFE5FB4}" destId="{DD668C6F-A7A2-47A4-BDB0-866981427784}" srcOrd="0" destOrd="0" presId="urn:microsoft.com/office/officeart/2005/8/layout/list1"/>
    <dgm:cxn modelId="{746B7857-5D46-4BB3-A18A-2EA77157290F}" srcId="{3EE44440-3D42-4A69-AF42-4C12E71C4FC0}" destId="{76E7F1AE-6BD9-4318-B38F-388D3500E868}" srcOrd="2" destOrd="0" parTransId="{ACE66072-F075-4A6C-B490-FA6F85BA7231}" sibTransId="{B4B040FD-7308-443C-93AD-5D7B114B52EB}"/>
    <dgm:cxn modelId="{BE53E4B4-29F5-459D-9628-EFE421F3ED77}" type="presOf" srcId="{02DD0027-E86D-48FC-A87E-B649D20802FA}" destId="{6A728946-992F-4348-BB5D-B583644796D7}" srcOrd="0" destOrd="0" presId="urn:microsoft.com/office/officeart/2005/8/layout/list1"/>
    <dgm:cxn modelId="{C6A976F0-2D5C-4659-BC10-CFE3B214A814}" type="presOf" srcId="{94B56732-23FB-4FA8-9662-D4407E126EEE}" destId="{B4FD59CE-5341-4927-AE75-FA420DC272F4}" srcOrd="0" destOrd="0" presId="urn:microsoft.com/office/officeart/2005/8/layout/list1"/>
    <dgm:cxn modelId="{9C66BDFB-7CB3-4F41-9992-D3D03AB8043D}" type="presParOf" srcId="{0653CE64-E02C-457F-AE02-3C39A8A0AE92}" destId="{307C94DF-E25C-4E45-BEF0-8D70A105EF95}" srcOrd="0" destOrd="0" presId="urn:microsoft.com/office/officeart/2005/8/layout/list1"/>
    <dgm:cxn modelId="{50D05A80-F803-48C7-B2AA-EA309E33C160}" type="presParOf" srcId="{307C94DF-E25C-4E45-BEF0-8D70A105EF95}" destId="{6A728946-992F-4348-BB5D-B583644796D7}" srcOrd="0" destOrd="0" presId="urn:microsoft.com/office/officeart/2005/8/layout/list1"/>
    <dgm:cxn modelId="{8FE11151-ADD8-4AB7-BC09-FD6CD556998D}" type="presParOf" srcId="{307C94DF-E25C-4E45-BEF0-8D70A105EF95}" destId="{DE363C94-47D9-41F5-8B65-D5EE6E593F84}" srcOrd="1" destOrd="0" presId="urn:microsoft.com/office/officeart/2005/8/layout/list1"/>
    <dgm:cxn modelId="{6E0A7DFC-7388-4549-865B-890F513F2276}" type="presParOf" srcId="{0653CE64-E02C-457F-AE02-3C39A8A0AE92}" destId="{AAAD847A-B29C-407C-85F6-E04B2C279FBD}" srcOrd="1" destOrd="0" presId="urn:microsoft.com/office/officeart/2005/8/layout/list1"/>
    <dgm:cxn modelId="{C6F2CD8A-2853-4506-BE0E-B4CD42E2E540}" type="presParOf" srcId="{0653CE64-E02C-457F-AE02-3C39A8A0AE92}" destId="{5D51948D-ED65-43F7-AD12-705B66163587}" srcOrd="2" destOrd="0" presId="urn:microsoft.com/office/officeart/2005/8/layout/list1"/>
    <dgm:cxn modelId="{69C3EC23-D8E3-4EF8-ACBC-E668475976A4}" type="presParOf" srcId="{0653CE64-E02C-457F-AE02-3C39A8A0AE92}" destId="{3CDA2452-DAE9-4AC7-BD83-E82E214307C0}" srcOrd="3" destOrd="0" presId="urn:microsoft.com/office/officeart/2005/8/layout/list1"/>
    <dgm:cxn modelId="{4C6B689C-6C82-46D2-B452-1F7E1C851F9C}" type="presParOf" srcId="{0653CE64-E02C-457F-AE02-3C39A8A0AE92}" destId="{92811D0D-6A40-4B13-AC2F-537F705D10BA}" srcOrd="4" destOrd="0" presId="urn:microsoft.com/office/officeart/2005/8/layout/list1"/>
    <dgm:cxn modelId="{88DBDEE2-F56C-44E5-BD05-96388D19B0EC}" type="presParOf" srcId="{92811D0D-6A40-4B13-AC2F-537F705D10BA}" destId="{DD668C6F-A7A2-47A4-BDB0-866981427784}" srcOrd="0" destOrd="0" presId="urn:microsoft.com/office/officeart/2005/8/layout/list1"/>
    <dgm:cxn modelId="{96C0C9F9-28CE-47E9-886A-DD355B13AD0B}" type="presParOf" srcId="{92811D0D-6A40-4B13-AC2F-537F705D10BA}" destId="{63EDB745-C791-4FFC-8751-9BF428EF7197}" srcOrd="1" destOrd="0" presId="urn:microsoft.com/office/officeart/2005/8/layout/list1"/>
    <dgm:cxn modelId="{2F25DE81-B6EE-47A4-B1FE-0C5E249907D9}" type="presParOf" srcId="{0653CE64-E02C-457F-AE02-3C39A8A0AE92}" destId="{86162085-51F8-4F2B-92BB-0D2FB7AF8976}" srcOrd="5" destOrd="0" presId="urn:microsoft.com/office/officeart/2005/8/layout/list1"/>
    <dgm:cxn modelId="{BBC30AE4-39DA-41DA-8909-E2D1BB172831}" type="presParOf" srcId="{0653CE64-E02C-457F-AE02-3C39A8A0AE92}" destId="{B4FD59CE-5341-4927-AE75-FA420DC272F4}" srcOrd="6" destOrd="0" presId="urn:microsoft.com/office/officeart/2005/8/layout/list1"/>
    <dgm:cxn modelId="{7A126112-59AE-4237-B87D-8366C8BB14E6}" type="presParOf" srcId="{0653CE64-E02C-457F-AE02-3C39A8A0AE92}" destId="{69B21749-F578-44AF-B81F-39F69F893E95}" srcOrd="7" destOrd="0" presId="urn:microsoft.com/office/officeart/2005/8/layout/list1"/>
    <dgm:cxn modelId="{540749AF-CB28-463E-8F7E-6668592F6B97}" type="presParOf" srcId="{0653CE64-E02C-457F-AE02-3C39A8A0AE92}" destId="{0110BAFE-00C0-4C73-9AE7-47986322FEAC}" srcOrd="8" destOrd="0" presId="urn:microsoft.com/office/officeart/2005/8/layout/list1"/>
    <dgm:cxn modelId="{9A06C59F-F85C-46C0-A1D7-9C4BB59D19FC}" type="presParOf" srcId="{0110BAFE-00C0-4C73-9AE7-47986322FEAC}" destId="{3FE4A48E-89B8-4C16-9BC5-27C46DE9547C}" srcOrd="0" destOrd="0" presId="urn:microsoft.com/office/officeart/2005/8/layout/list1"/>
    <dgm:cxn modelId="{090537CF-F115-41DE-B0CE-EE972D757C5F}" type="presParOf" srcId="{0110BAFE-00C0-4C73-9AE7-47986322FEAC}" destId="{07D7480D-1770-4E00-9187-AF69C6969330}" srcOrd="1" destOrd="0" presId="urn:microsoft.com/office/officeart/2005/8/layout/list1"/>
    <dgm:cxn modelId="{4647AE8E-21B0-4AFA-B4B3-3CE3D2458857}" type="presParOf" srcId="{0653CE64-E02C-457F-AE02-3C39A8A0AE92}" destId="{84C77ED3-55E9-442E-B222-828FE84172A6}" srcOrd="9" destOrd="0" presId="urn:microsoft.com/office/officeart/2005/8/layout/list1"/>
    <dgm:cxn modelId="{4BE7F78B-A630-4CD3-BE59-6B0305BFF83D}" type="presParOf" srcId="{0653CE64-E02C-457F-AE02-3C39A8A0AE92}" destId="{0B0CE08D-E8FA-4885-A044-65534D23AF03}"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083FED9-DFB1-4568-A3FE-55C7979A3321}" type="doc">
      <dgm:prSet loTypeId="urn:microsoft.com/office/officeart/2005/8/layout/vList5" loCatId="list" qsTypeId="urn:microsoft.com/office/officeart/2005/8/quickstyle/3d2" qsCatId="3D" csTypeId="urn:microsoft.com/office/officeart/2005/8/colors/accent1_2" csCatId="accent1" phldr="1"/>
      <dgm:spPr/>
      <dgm:t>
        <a:bodyPr/>
        <a:lstStyle/>
        <a:p>
          <a:endParaRPr lang="en-US"/>
        </a:p>
      </dgm:t>
    </dgm:pt>
    <dgm:pt modelId="{3B006FBD-565E-48B2-8AF6-76113F18E404}">
      <dgm:prSet phldrT="[Text]"/>
      <dgm:spPr/>
      <dgm:t>
        <a:bodyPr/>
        <a:lstStyle/>
        <a:p>
          <a:r>
            <a:rPr lang="en-US" dirty="0" smtClean="0"/>
            <a:t>Non-broadband Internet Access Data Services</a:t>
          </a:r>
          <a:endParaRPr lang="en-US" dirty="0"/>
        </a:p>
      </dgm:t>
    </dgm:pt>
    <dgm:pt modelId="{27916FC7-7F7C-4BCB-B191-9F4C5EB7EC4C}" type="parTrans" cxnId="{4CD7AD4A-D0B6-4AE0-99CA-0A515D9DC746}">
      <dgm:prSet/>
      <dgm:spPr/>
      <dgm:t>
        <a:bodyPr/>
        <a:lstStyle/>
        <a:p>
          <a:endParaRPr lang="en-US"/>
        </a:p>
      </dgm:t>
    </dgm:pt>
    <dgm:pt modelId="{83B0C76B-FE66-402F-9B8C-FC5C153AB7F9}" type="sibTrans" cxnId="{4CD7AD4A-D0B6-4AE0-99CA-0A515D9DC746}">
      <dgm:prSet/>
      <dgm:spPr/>
      <dgm:t>
        <a:bodyPr/>
        <a:lstStyle/>
        <a:p>
          <a:endParaRPr lang="en-US"/>
        </a:p>
      </dgm:t>
    </dgm:pt>
    <dgm:pt modelId="{8342DFC0-0BCE-479C-B3A9-D6B8640486C2}">
      <dgm:prSet phldrT="[Text]"/>
      <dgm:spPr/>
      <dgm:t>
        <a:bodyPr/>
        <a:lstStyle/>
        <a:p>
          <a:r>
            <a:rPr lang="en-US" dirty="0" smtClean="0"/>
            <a:t>VoIP</a:t>
          </a:r>
          <a:endParaRPr lang="en-US" dirty="0"/>
        </a:p>
      </dgm:t>
    </dgm:pt>
    <dgm:pt modelId="{1F3D4933-B06E-4F76-AE62-F9C2A6C75F9F}" type="parTrans" cxnId="{0E45577B-8F54-4D8E-B026-052D92B8EB64}">
      <dgm:prSet/>
      <dgm:spPr/>
      <dgm:t>
        <a:bodyPr/>
        <a:lstStyle/>
        <a:p>
          <a:endParaRPr lang="en-US"/>
        </a:p>
      </dgm:t>
    </dgm:pt>
    <dgm:pt modelId="{F3F7AC77-7F38-43FF-984F-CB947C0F5247}" type="sibTrans" cxnId="{0E45577B-8F54-4D8E-B026-052D92B8EB64}">
      <dgm:prSet/>
      <dgm:spPr/>
      <dgm:t>
        <a:bodyPr/>
        <a:lstStyle/>
        <a:p>
          <a:endParaRPr lang="en-US"/>
        </a:p>
      </dgm:t>
    </dgm:pt>
    <dgm:pt modelId="{568D795F-F62C-4211-97B2-03881EEECDDA}">
      <dgm:prSet phldrT="[Text]"/>
      <dgm:spPr/>
      <dgm:t>
        <a:bodyPr/>
        <a:lstStyle/>
        <a:p>
          <a:r>
            <a:rPr lang="en-US" dirty="0" smtClean="0"/>
            <a:t>Nest</a:t>
          </a:r>
          <a:endParaRPr lang="en-US" dirty="0"/>
        </a:p>
      </dgm:t>
    </dgm:pt>
    <dgm:pt modelId="{06D060DE-B663-48AD-B8E8-3ECAFAA72561}" type="parTrans" cxnId="{C1442A84-D837-4702-AFF5-8006D78C61E4}">
      <dgm:prSet/>
      <dgm:spPr/>
      <dgm:t>
        <a:bodyPr/>
        <a:lstStyle/>
        <a:p>
          <a:endParaRPr lang="en-US"/>
        </a:p>
      </dgm:t>
    </dgm:pt>
    <dgm:pt modelId="{4BB493D2-90D4-4D84-84C0-6929780C0312}" type="sibTrans" cxnId="{C1442A84-D837-4702-AFF5-8006D78C61E4}">
      <dgm:prSet/>
      <dgm:spPr/>
      <dgm:t>
        <a:bodyPr/>
        <a:lstStyle/>
        <a:p>
          <a:endParaRPr lang="en-US"/>
        </a:p>
      </dgm:t>
    </dgm:pt>
    <dgm:pt modelId="{56A3DA71-8C84-405A-A61F-14681500B9D7}">
      <dgm:prSet phldrT="[Text]"/>
      <dgm:spPr/>
      <dgm:t>
        <a:bodyPr/>
        <a:lstStyle/>
        <a:p>
          <a:r>
            <a:rPr lang="en-US" dirty="0" smtClean="0"/>
            <a:t>Reasonable Network Management</a:t>
          </a:r>
          <a:endParaRPr lang="en-US" dirty="0"/>
        </a:p>
      </dgm:t>
    </dgm:pt>
    <dgm:pt modelId="{B528085D-7C2F-4F01-907E-A629A0530708}" type="parTrans" cxnId="{F3B4EB15-3CCD-462D-B3F8-738E3604AC75}">
      <dgm:prSet/>
      <dgm:spPr/>
      <dgm:t>
        <a:bodyPr/>
        <a:lstStyle/>
        <a:p>
          <a:endParaRPr lang="en-US"/>
        </a:p>
      </dgm:t>
    </dgm:pt>
    <dgm:pt modelId="{7C1860E8-C352-49FD-8557-2B44CD63EBA7}" type="sibTrans" cxnId="{F3B4EB15-3CCD-462D-B3F8-738E3604AC75}">
      <dgm:prSet/>
      <dgm:spPr/>
      <dgm:t>
        <a:bodyPr/>
        <a:lstStyle/>
        <a:p>
          <a:endParaRPr lang="en-US"/>
        </a:p>
      </dgm:t>
    </dgm:pt>
    <dgm:pt modelId="{2564D1B0-FC0A-4560-8BE6-ADF56A96F63A}">
      <dgm:prSet phldrT="[Text]"/>
      <dgm:spPr/>
      <dgm:t>
        <a:bodyPr/>
        <a:lstStyle/>
        <a:p>
          <a:r>
            <a:rPr lang="en-US" dirty="0" smtClean="0"/>
            <a:t>Narrowly tailored to achieve a legitimate purpose</a:t>
          </a:r>
          <a:endParaRPr lang="en-US" dirty="0"/>
        </a:p>
      </dgm:t>
    </dgm:pt>
    <dgm:pt modelId="{6E9549CE-7B88-43B8-99E3-F1A892A1C193}" type="parTrans" cxnId="{3342164D-FE28-4AFA-AA67-AB44F338BB72}">
      <dgm:prSet/>
      <dgm:spPr/>
      <dgm:t>
        <a:bodyPr/>
        <a:lstStyle/>
        <a:p>
          <a:endParaRPr lang="en-US"/>
        </a:p>
      </dgm:t>
    </dgm:pt>
    <dgm:pt modelId="{63369A26-A585-4721-8269-DCA6658A0FD8}" type="sibTrans" cxnId="{3342164D-FE28-4AFA-AA67-AB44F338BB72}">
      <dgm:prSet/>
      <dgm:spPr/>
      <dgm:t>
        <a:bodyPr/>
        <a:lstStyle/>
        <a:p>
          <a:endParaRPr lang="en-US"/>
        </a:p>
      </dgm:t>
    </dgm:pt>
    <dgm:pt modelId="{839E4B52-EC64-4D62-9CD7-E7159A9594E9}">
      <dgm:prSet phldrT="[Text]"/>
      <dgm:spPr/>
      <dgm:t>
        <a:bodyPr/>
        <a:lstStyle/>
        <a:p>
          <a:r>
            <a:rPr lang="en-US" dirty="0" smtClean="0"/>
            <a:t>BIAS Definition</a:t>
          </a:r>
          <a:endParaRPr lang="en-US" dirty="0"/>
        </a:p>
      </dgm:t>
    </dgm:pt>
    <dgm:pt modelId="{47A25F87-A7DD-4799-BFE3-C328BB44B081}" type="parTrans" cxnId="{546FC41F-85E4-4D1B-8302-98AF1D5E181F}">
      <dgm:prSet/>
      <dgm:spPr/>
      <dgm:t>
        <a:bodyPr/>
        <a:lstStyle/>
        <a:p>
          <a:endParaRPr lang="en-US"/>
        </a:p>
      </dgm:t>
    </dgm:pt>
    <dgm:pt modelId="{6D281B3E-D097-4A88-98F8-8065ECC325D1}" type="sibTrans" cxnId="{546FC41F-85E4-4D1B-8302-98AF1D5E181F}">
      <dgm:prSet/>
      <dgm:spPr/>
      <dgm:t>
        <a:bodyPr/>
        <a:lstStyle/>
        <a:p>
          <a:endParaRPr lang="en-US"/>
        </a:p>
      </dgm:t>
    </dgm:pt>
    <dgm:pt modelId="{98570768-4ED7-4F69-BA4E-97D0C3AD17DA}">
      <dgm:prSet phldrT="[Text]"/>
      <dgm:spPr/>
      <dgm:t>
        <a:bodyPr/>
        <a:lstStyle/>
        <a:p>
          <a:r>
            <a:rPr lang="en-US" dirty="0" smtClean="0"/>
            <a:t>Doesn’t apply to VPNs, CDNs, DNS, caching, hosting/data storage, Internet backbone</a:t>
          </a:r>
          <a:endParaRPr lang="en-US" dirty="0"/>
        </a:p>
      </dgm:t>
    </dgm:pt>
    <dgm:pt modelId="{CB6DAA38-D177-41D7-A905-6A6BB4C45C01}" type="parTrans" cxnId="{0A6CBFF9-D09B-4DB6-98B4-1E46CD63B3FD}">
      <dgm:prSet/>
      <dgm:spPr/>
      <dgm:t>
        <a:bodyPr/>
        <a:lstStyle/>
        <a:p>
          <a:endParaRPr lang="en-US"/>
        </a:p>
      </dgm:t>
    </dgm:pt>
    <dgm:pt modelId="{D7A5663C-DEE7-46AB-B6DF-31CA42BAC0C7}" type="sibTrans" cxnId="{0A6CBFF9-D09B-4DB6-98B4-1E46CD63B3FD}">
      <dgm:prSet/>
      <dgm:spPr/>
      <dgm:t>
        <a:bodyPr/>
        <a:lstStyle/>
        <a:p>
          <a:endParaRPr lang="en-US"/>
        </a:p>
      </dgm:t>
    </dgm:pt>
    <dgm:pt modelId="{91CE229C-93CF-496B-A88C-DED21CC6D7A6}">
      <dgm:prSet phldrT="[Text]"/>
      <dgm:spPr/>
      <dgm:t>
        <a:bodyPr/>
        <a:lstStyle/>
        <a:p>
          <a:r>
            <a:rPr lang="en-US" dirty="0" smtClean="0"/>
            <a:t>Coffee shop </a:t>
          </a:r>
          <a:r>
            <a:rPr lang="en-US" dirty="0" err="1" smtClean="0"/>
            <a:t>wifi</a:t>
          </a:r>
          <a:r>
            <a:rPr lang="en-US" dirty="0" smtClean="0"/>
            <a:t> </a:t>
          </a:r>
          <a:endParaRPr lang="en-US" dirty="0"/>
        </a:p>
      </dgm:t>
    </dgm:pt>
    <dgm:pt modelId="{CD45C5D4-DA17-4B22-A326-9E10360AD282}" type="parTrans" cxnId="{2790E581-A8C0-4D44-AA90-0DAA5C183D06}">
      <dgm:prSet/>
      <dgm:spPr/>
      <dgm:t>
        <a:bodyPr/>
        <a:lstStyle/>
        <a:p>
          <a:endParaRPr lang="en-US"/>
        </a:p>
      </dgm:t>
    </dgm:pt>
    <dgm:pt modelId="{5CB62A9D-62A9-41DC-B89F-6A97A8FC3907}" type="sibTrans" cxnId="{2790E581-A8C0-4D44-AA90-0DAA5C183D06}">
      <dgm:prSet/>
      <dgm:spPr/>
      <dgm:t>
        <a:bodyPr/>
        <a:lstStyle/>
        <a:p>
          <a:endParaRPr lang="en-US"/>
        </a:p>
      </dgm:t>
    </dgm:pt>
    <dgm:pt modelId="{2BA92130-DD4A-498A-81D8-816C297E8654}">
      <dgm:prSet phldrT="[Text]"/>
      <dgm:spPr/>
      <dgm:t>
        <a:bodyPr/>
        <a:lstStyle/>
        <a:p>
          <a:r>
            <a:rPr lang="en-US" dirty="0" smtClean="0"/>
            <a:t>Heart Monitors</a:t>
          </a:r>
          <a:endParaRPr lang="en-US" dirty="0"/>
        </a:p>
      </dgm:t>
    </dgm:pt>
    <dgm:pt modelId="{0CD86140-9B00-40DA-A801-0E2AA881BA22}" type="parTrans" cxnId="{AD2E52CB-57CA-4EDB-A102-F2A76BFF78EB}">
      <dgm:prSet/>
      <dgm:spPr/>
      <dgm:t>
        <a:bodyPr/>
        <a:lstStyle/>
        <a:p>
          <a:endParaRPr lang="en-US"/>
        </a:p>
      </dgm:t>
    </dgm:pt>
    <dgm:pt modelId="{BE7ED9F8-AFE0-4735-B915-8F3CEABCED7B}" type="sibTrans" cxnId="{AD2E52CB-57CA-4EDB-A102-F2A76BFF78EB}">
      <dgm:prSet/>
      <dgm:spPr/>
      <dgm:t>
        <a:bodyPr/>
        <a:lstStyle/>
        <a:p>
          <a:endParaRPr lang="en-US"/>
        </a:p>
      </dgm:t>
    </dgm:pt>
    <dgm:pt modelId="{BED8D2C7-01F4-49AB-831E-0362F89D5548}">
      <dgm:prSet phldrT="[Text]"/>
      <dgm:spPr/>
      <dgm:t>
        <a:bodyPr/>
        <a:lstStyle/>
        <a:p>
          <a:r>
            <a:rPr lang="en-US" dirty="0" smtClean="0"/>
            <a:t>Case by Case</a:t>
          </a:r>
          <a:endParaRPr lang="en-US" dirty="0"/>
        </a:p>
      </dgm:t>
    </dgm:pt>
    <dgm:pt modelId="{34ECD272-FF36-4804-8A59-F63153CA3F99}" type="parTrans" cxnId="{30562E18-B946-4424-92F2-323994421EC9}">
      <dgm:prSet/>
      <dgm:spPr/>
    </dgm:pt>
    <dgm:pt modelId="{54D7F4DF-27D6-422E-9F5E-00718194274C}" type="sibTrans" cxnId="{30562E18-B946-4424-92F2-323994421EC9}">
      <dgm:prSet/>
      <dgm:spPr/>
    </dgm:pt>
    <dgm:pt modelId="{3FFE107F-8F09-4A5A-A188-7DCFD11CB681}" type="pres">
      <dgm:prSet presAssocID="{A083FED9-DFB1-4568-A3FE-55C7979A3321}" presName="Name0" presStyleCnt="0">
        <dgm:presLayoutVars>
          <dgm:dir/>
          <dgm:animLvl val="lvl"/>
          <dgm:resizeHandles val="exact"/>
        </dgm:presLayoutVars>
      </dgm:prSet>
      <dgm:spPr/>
      <dgm:t>
        <a:bodyPr/>
        <a:lstStyle/>
        <a:p>
          <a:endParaRPr lang="en-US"/>
        </a:p>
      </dgm:t>
    </dgm:pt>
    <dgm:pt modelId="{17382029-3E59-48BE-AB78-35501BAE0657}" type="pres">
      <dgm:prSet presAssocID="{3B006FBD-565E-48B2-8AF6-76113F18E404}" presName="linNode" presStyleCnt="0"/>
      <dgm:spPr/>
    </dgm:pt>
    <dgm:pt modelId="{A98E126F-D2B2-4187-8242-56DF8D80352C}" type="pres">
      <dgm:prSet presAssocID="{3B006FBD-565E-48B2-8AF6-76113F18E404}" presName="parentText" presStyleLbl="node1" presStyleIdx="0" presStyleCnt="3">
        <dgm:presLayoutVars>
          <dgm:chMax val="1"/>
          <dgm:bulletEnabled val="1"/>
        </dgm:presLayoutVars>
      </dgm:prSet>
      <dgm:spPr/>
      <dgm:t>
        <a:bodyPr/>
        <a:lstStyle/>
        <a:p>
          <a:endParaRPr lang="en-US"/>
        </a:p>
      </dgm:t>
    </dgm:pt>
    <dgm:pt modelId="{A94B5534-A684-498A-966E-53C1889900A4}" type="pres">
      <dgm:prSet presAssocID="{3B006FBD-565E-48B2-8AF6-76113F18E404}" presName="descendantText" presStyleLbl="alignAccFollowNode1" presStyleIdx="0" presStyleCnt="3">
        <dgm:presLayoutVars>
          <dgm:bulletEnabled val="1"/>
        </dgm:presLayoutVars>
      </dgm:prSet>
      <dgm:spPr/>
      <dgm:t>
        <a:bodyPr/>
        <a:lstStyle/>
        <a:p>
          <a:endParaRPr lang="en-US"/>
        </a:p>
      </dgm:t>
    </dgm:pt>
    <dgm:pt modelId="{0EF49A85-99D1-4C3E-92C0-093A154008A7}" type="pres">
      <dgm:prSet presAssocID="{83B0C76B-FE66-402F-9B8C-FC5C153AB7F9}" presName="sp" presStyleCnt="0"/>
      <dgm:spPr/>
    </dgm:pt>
    <dgm:pt modelId="{98287379-87B2-4568-A9A3-A7A5AF761E44}" type="pres">
      <dgm:prSet presAssocID="{56A3DA71-8C84-405A-A61F-14681500B9D7}" presName="linNode" presStyleCnt="0"/>
      <dgm:spPr/>
    </dgm:pt>
    <dgm:pt modelId="{647C6556-EBCF-4493-88B7-5F7CF33787EE}" type="pres">
      <dgm:prSet presAssocID="{56A3DA71-8C84-405A-A61F-14681500B9D7}" presName="parentText" presStyleLbl="node1" presStyleIdx="1" presStyleCnt="3">
        <dgm:presLayoutVars>
          <dgm:chMax val="1"/>
          <dgm:bulletEnabled val="1"/>
        </dgm:presLayoutVars>
      </dgm:prSet>
      <dgm:spPr/>
      <dgm:t>
        <a:bodyPr/>
        <a:lstStyle/>
        <a:p>
          <a:endParaRPr lang="en-US"/>
        </a:p>
      </dgm:t>
    </dgm:pt>
    <dgm:pt modelId="{AB8B9A58-F88F-43E5-8A3D-95E7402AB149}" type="pres">
      <dgm:prSet presAssocID="{56A3DA71-8C84-405A-A61F-14681500B9D7}" presName="descendantText" presStyleLbl="alignAccFollowNode1" presStyleIdx="1" presStyleCnt="3">
        <dgm:presLayoutVars>
          <dgm:bulletEnabled val="1"/>
        </dgm:presLayoutVars>
      </dgm:prSet>
      <dgm:spPr/>
      <dgm:t>
        <a:bodyPr/>
        <a:lstStyle/>
        <a:p>
          <a:endParaRPr lang="en-US"/>
        </a:p>
      </dgm:t>
    </dgm:pt>
    <dgm:pt modelId="{8101F247-661D-41A8-9D25-6006B64783AC}" type="pres">
      <dgm:prSet presAssocID="{7C1860E8-C352-49FD-8557-2B44CD63EBA7}" presName="sp" presStyleCnt="0"/>
      <dgm:spPr/>
    </dgm:pt>
    <dgm:pt modelId="{817113EC-87DA-47B5-BB0C-6E9D1FED680B}" type="pres">
      <dgm:prSet presAssocID="{839E4B52-EC64-4D62-9CD7-E7159A9594E9}" presName="linNode" presStyleCnt="0"/>
      <dgm:spPr/>
    </dgm:pt>
    <dgm:pt modelId="{4590B16A-A996-465F-A29A-12493C2B2FCA}" type="pres">
      <dgm:prSet presAssocID="{839E4B52-EC64-4D62-9CD7-E7159A9594E9}" presName="parentText" presStyleLbl="node1" presStyleIdx="2" presStyleCnt="3">
        <dgm:presLayoutVars>
          <dgm:chMax val="1"/>
          <dgm:bulletEnabled val="1"/>
        </dgm:presLayoutVars>
      </dgm:prSet>
      <dgm:spPr/>
      <dgm:t>
        <a:bodyPr/>
        <a:lstStyle/>
        <a:p>
          <a:endParaRPr lang="en-US"/>
        </a:p>
      </dgm:t>
    </dgm:pt>
    <dgm:pt modelId="{3FBC847D-5A52-4E86-B2FC-8ABFD6547440}" type="pres">
      <dgm:prSet presAssocID="{839E4B52-EC64-4D62-9CD7-E7159A9594E9}" presName="descendantText" presStyleLbl="alignAccFollowNode1" presStyleIdx="2" presStyleCnt="3">
        <dgm:presLayoutVars>
          <dgm:bulletEnabled val="1"/>
        </dgm:presLayoutVars>
      </dgm:prSet>
      <dgm:spPr/>
      <dgm:t>
        <a:bodyPr/>
        <a:lstStyle/>
        <a:p>
          <a:endParaRPr lang="en-US"/>
        </a:p>
      </dgm:t>
    </dgm:pt>
  </dgm:ptLst>
  <dgm:cxnLst>
    <dgm:cxn modelId="{AD2E52CB-57CA-4EDB-A102-F2A76BFF78EB}" srcId="{3B006FBD-565E-48B2-8AF6-76113F18E404}" destId="{2BA92130-DD4A-498A-81D8-816C297E8654}" srcOrd="2" destOrd="0" parTransId="{0CD86140-9B00-40DA-A801-0E2AA881BA22}" sibTransId="{BE7ED9F8-AFE0-4735-B915-8F3CEABCED7B}"/>
    <dgm:cxn modelId="{6A73A1C4-B5F9-4A11-B677-A8EAC4B61805}" type="presOf" srcId="{8342DFC0-0BCE-479C-B3A9-D6B8640486C2}" destId="{A94B5534-A684-498A-966E-53C1889900A4}" srcOrd="0" destOrd="0" presId="urn:microsoft.com/office/officeart/2005/8/layout/vList5"/>
    <dgm:cxn modelId="{D044A6DE-870A-4817-8F59-A33D4256F2B8}" type="presOf" srcId="{3B006FBD-565E-48B2-8AF6-76113F18E404}" destId="{A98E126F-D2B2-4187-8242-56DF8D80352C}" srcOrd="0" destOrd="0" presId="urn:microsoft.com/office/officeart/2005/8/layout/vList5"/>
    <dgm:cxn modelId="{0A6CBFF9-D09B-4DB6-98B4-1E46CD63B3FD}" srcId="{839E4B52-EC64-4D62-9CD7-E7159A9594E9}" destId="{98570768-4ED7-4F69-BA4E-97D0C3AD17DA}" srcOrd="0" destOrd="0" parTransId="{CB6DAA38-D177-41D7-A905-6A6BB4C45C01}" sibTransId="{D7A5663C-DEE7-46AB-B6DF-31CA42BAC0C7}"/>
    <dgm:cxn modelId="{F3B4EB15-3CCD-462D-B3F8-738E3604AC75}" srcId="{A083FED9-DFB1-4568-A3FE-55C7979A3321}" destId="{56A3DA71-8C84-405A-A61F-14681500B9D7}" srcOrd="1" destOrd="0" parTransId="{B528085D-7C2F-4F01-907E-A629A0530708}" sibTransId="{7C1860E8-C352-49FD-8557-2B44CD63EBA7}"/>
    <dgm:cxn modelId="{9993E015-2F3E-435D-BDC3-DB0444D67A85}" type="presOf" srcId="{A083FED9-DFB1-4568-A3FE-55C7979A3321}" destId="{3FFE107F-8F09-4A5A-A188-7DCFD11CB681}" srcOrd="0" destOrd="0" presId="urn:microsoft.com/office/officeart/2005/8/layout/vList5"/>
    <dgm:cxn modelId="{546FC41F-85E4-4D1B-8302-98AF1D5E181F}" srcId="{A083FED9-DFB1-4568-A3FE-55C7979A3321}" destId="{839E4B52-EC64-4D62-9CD7-E7159A9594E9}" srcOrd="2" destOrd="0" parTransId="{47A25F87-A7DD-4799-BFE3-C328BB44B081}" sibTransId="{6D281B3E-D097-4A88-98F8-8065ECC325D1}"/>
    <dgm:cxn modelId="{AA4EB4D9-0D91-4B57-BA73-98A45FBD39B9}" type="presOf" srcId="{2564D1B0-FC0A-4560-8BE6-ADF56A96F63A}" destId="{AB8B9A58-F88F-43E5-8A3D-95E7402AB149}" srcOrd="0" destOrd="0" presId="urn:microsoft.com/office/officeart/2005/8/layout/vList5"/>
    <dgm:cxn modelId="{E30A14C4-02D2-4077-9891-1E835DD447D3}" type="presOf" srcId="{839E4B52-EC64-4D62-9CD7-E7159A9594E9}" destId="{4590B16A-A996-465F-A29A-12493C2B2FCA}" srcOrd="0" destOrd="0" presId="urn:microsoft.com/office/officeart/2005/8/layout/vList5"/>
    <dgm:cxn modelId="{330256CA-2F2F-43B7-A54E-640B2C2603A0}" type="presOf" srcId="{2BA92130-DD4A-498A-81D8-816C297E8654}" destId="{A94B5534-A684-498A-966E-53C1889900A4}" srcOrd="0" destOrd="2" presId="urn:microsoft.com/office/officeart/2005/8/layout/vList5"/>
    <dgm:cxn modelId="{3342164D-FE28-4AFA-AA67-AB44F338BB72}" srcId="{56A3DA71-8C84-405A-A61F-14681500B9D7}" destId="{2564D1B0-FC0A-4560-8BE6-ADF56A96F63A}" srcOrd="0" destOrd="0" parTransId="{6E9549CE-7B88-43B8-99E3-F1A892A1C193}" sibTransId="{63369A26-A585-4721-8269-DCA6658A0FD8}"/>
    <dgm:cxn modelId="{2790E581-A8C0-4D44-AA90-0DAA5C183D06}" srcId="{839E4B52-EC64-4D62-9CD7-E7159A9594E9}" destId="{91CE229C-93CF-496B-A88C-DED21CC6D7A6}" srcOrd="1" destOrd="0" parTransId="{CD45C5D4-DA17-4B22-A326-9E10360AD282}" sibTransId="{5CB62A9D-62A9-41DC-B89F-6A97A8FC3907}"/>
    <dgm:cxn modelId="{30562E18-B946-4424-92F2-323994421EC9}" srcId="{56A3DA71-8C84-405A-A61F-14681500B9D7}" destId="{BED8D2C7-01F4-49AB-831E-0362F89D5548}" srcOrd="1" destOrd="0" parTransId="{34ECD272-FF36-4804-8A59-F63153CA3F99}" sibTransId="{54D7F4DF-27D6-422E-9F5E-00718194274C}"/>
    <dgm:cxn modelId="{C1442A84-D837-4702-AFF5-8006D78C61E4}" srcId="{3B006FBD-565E-48B2-8AF6-76113F18E404}" destId="{568D795F-F62C-4211-97B2-03881EEECDDA}" srcOrd="1" destOrd="0" parTransId="{06D060DE-B663-48AD-B8E8-3ECAFAA72561}" sibTransId="{4BB493D2-90D4-4D84-84C0-6929780C0312}"/>
    <dgm:cxn modelId="{4CD7AD4A-D0B6-4AE0-99CA-0A515D9DC746}" srcId="{A083FED9-DFB1-4568-A3FE-55C7979A3321}" destId="{3B006FBD-565E-48B2-8AF6-76113F18E404}" srcOrd="0" destOrd="0" parTransId="{27916FC7-7F7C-4BCB-B191-9F4C5EB7EC4C}" sibTransId="{83B0C76B-FE66-402F-9B8C-FC5C153AB7F9}"/>
    <dgm:cxn modelId="{3A4EE018-C758-4A1A-95FB-19B364FD46E6}" type="presOf" srcId="{91CE229C-93CF-496B-A88C-DED21CC6D7A6}" destId="{3FBC847D-5A52-4E86-B2FC-8ABFD6547440}" srcOrd="0" destOrd="1" presId="urn:microsoft.com/office/officeart/2005/8/layout/vList5"/>
    <dgm:cxn modelId="{0E45577B-8F54-4D8E-B026-052D92B8EB64}" srcId="{3B006FBD-565E-48B2-8AF6-76113F18E404}" destId="{8342DFC0-0BCE-479C-B3A9-D6B8640486C2}" srcOrd="0" destOrd="0" parTransId="{1F3D4933-B06E-4F76-AE62-F9C2A6C75F9F}" sibTransId="{F3F7AC77-7F38-43FF-984F-CB947C0F5247}"/>
    <dgm:cxn modelId="{496C9286-DFAC-4C79-BD34-5979896867A3}" type="presOf" srcId="{98570768-4ED7-4F69-BA4E-97D0C3AD17DA}" destId="{3FBC847D-5A52-4E86-B2FC-8ABFD6547440}" srcOrd="0" destOrd="0" presId="urn:microsoft.com/office/officeart/2005/8/layout/vList5"/>
    <dgm:cxn modelId="{A09E2AFC-2A18-479A-AF93-07BB01993129}" type="presOf" srcId="{BED8D2C7-01F4-49AB-831E-0362F89D5548}" destId="{AB8B9A58-F88F-43E5-8A3D-95E7402AB149}" srcOrd="0" destOrd="1" presId="urn:microsoft.com/office/officeart/2005/8/layout/vList5"/>
    <dgm:cxn modelId="{1CCFCCE4-41E8-4D21-9590-7C4E97C60437}" type="presOf" srcId="{568D795F-F62C-4211-97B2-03881EEECDDA}" destId="{A94B5534-A684-498A-966E-53C1889900A4}" srcOrd="0" destOrd="1" presId="urn:microsoft.com/office/officeart/2005/8/layout/vList5"/>
    <dgm:cxn modelId="{ED8A4F22-25F1-4D6E-B128-E6D3C120E85A}" type="presOf" srcId="{56A3DA71-8C84-405A-A61F-14681500B9D7}" destId="{647C6556-EBCF-4493-88B7-5F7CF33787EE}" srcOrd="0" destOrd="0" presId="urn:microsoft.com/office/officeart/2005/8/layout/vList5"/>
    <dgm:cxn modelId="{E68A3618-1718-4D7C-A08E-574EE00587CD}" type="presParOf" srcId="{3FFE107F-8F09-4A5A-A188-7DCFD11CB681}" destId="{17382029-3E59-48BE-AB78-35501BAE0657}" srcOrd="0" destOrd="0" presId="urn:microsoft.com/office/officeart/2005/8/layout/vList5"/>
    <dgm:cxn modelId="{F0EBBF1A-1A6C-4EDE-9A5D-358350C7EA59}" type="presParOf" srcId="{17382029-3E59-48BE-AB78-35501BAE0657}" destId="{A98E126F-D2B2-4187-8242-56DF8D80352C}" srcOrd="0" destOrd="0" presId="urn:microsoft.com/office/officeart/2005/8/layout/vList5"/>
    <dgm:cxn modelId="{D456E0B3-2195-496A-855A-B075B6502D59}" type="presParOf" srcId="{17382029-3E59-48BE-AB78-35501BAE0657}" destId="{A94B5534-A684-498A-966E-53C1889900A4}" srcOrd="1" destOrd="0" presId="urn:microsoft.com/office/officeart/2005/8/layout/vList5"/>
    <dgm:cxn modelId="{256D8299-344B-47A5-9D1A-5008B206E279}" type="presParOf" srcId="{3FFE107F-8F09-4A5A-A188-7DCFD11CB681}" destId="{0EF49A85-99D1-4C3E-92C0-093A154008A7}" srcOrd="1" destOrd="0" presId="urn:microsoft.com/office/officeart/2005/8/layout/vList5"/>
    <dgm:cxn modelId="{D7FC34A2-2F09-40B0-818C-3860A40A0EC7}" type="presParOf" srcId="{3FFE107F-8F09-4A5A-A188-7DCFD11CB681}" destId="{98287379-87B2-4568-A9A3-A7A5AF761E44}" srcOrd="2" destOrd="0" presId="urn:microsoft.com/office/officeart/2005/8/layout/vList5"/>
    <dgm:cxn modelId="{EAE0C9BC-D6C5-48FA-A7CE-EEE613B318C2}" type="presParOf" srcId="{98287379-87B2-4568-A9A3-A7A5AF761E44}" destId="{647C6556-EBCF-4493-88B7-5F7CF33787EE}" srcOrd="0" destOrd="0" presId="urn:microsoft.com/office/officeart/2005/8/layout/vList5"/>
    <dgm:cxn modelId="{00D88F44-AF60-45B7-9572-E31E6FDBF613}" type="presParOf" srcId="{98287379-87B2-4568-A9A3-A7A5AF761E44}" destId="{AB8B9A58-F88F-43E5-8A3D-95E7402AB149}" srcOrd="1" destOrd="0" presId="urn:microsoft.com/office/officeart/2005/8/layout/vList5"/>
    <dgm:cxn modelId="{9CE077B8-7720-4006-A167-160D3D52CC24}" type="presParOf" srcId="{3FFE107F-8F09-4A5A-A188-7DCFD11CB681}" destId="{8101F247-661D-41A8-9D25-6006B64783AC}" srcOrd="3" destOrd="0" presId="urn:microsoft.com/office/officeart/2005/8/layout/vList5"/>
    <dgm:cxn modelId="{D9FFBA88-67E4-4077-B996-EEC14475E0D7}" type="presParOf" srcId="{3FFE107F-8F09-4A5A-A188-7DCFD11CB681}" destId="{817113EC-87DA-47B5-BB0C-6E9D1FED680B}" srcOrd="4" destOrd="0" presId="urn:microsoft.com/office/officeart/2005/8/layout/vList5"/>
    <dgm:cxn modelId="{EAEDF71C-56F8-49C0-85A5-9B94171C9189}" type="presParOf" srcId="{817113EC-87DA-47B5-BB0C-6E9D1FED680B}" destId="{4590B16A-A996-465F-A29A-12493C2B2FCA}" srcOrd="0" destOrd="0" presId="urn:microsoft.com/office/officeart/2005/8/layout/vList5"/>
    <dgm:cxn modelId="{AE990929-161A-48F7-A944-02D09A0A632F}" type="presParOf" srcId="{817113EC-87DA-47B5-BB0C-6E9D1FED680B}" destId="{3FBC847D-5A52-4E86-B2FC-8ABFD6547440}"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B23662FF-84E8-4A18-A381-AE32A3EAAFC5}" type="doc">
      <dgm:prSet loTypeId="urn:microsoft.com/office/officeart/2008/layout/VerticalCurvedList" loCatId="list" qsTypeId="urn:microsoft.com/office/officeart/2005/8/quickstyle/3d1" qsCatId="3D" csTypeId="urn:microsoft.com/office/officeart/2005/8/colors/accent1_2" csCatId="accent1" phldr="1"/>
      <dgm:spPr/>
      <dgm:t>
        <a:bodyPr/>
        <a:lstStyle/>
        <a:p>
          <a:endParaRPr lang="en-US"/>
        </a:p>
      </dgm:t>
    </dgm:pt>
    <dgm:pt modelId="{1F0018FD-9274-4FE1-A3BE-68489EE6BB1C}">
      <dgm:prSet phldrT="[Text]"/>
      <dgm:spPr/>
      <dgm:t>
        <a:bodyPr/>
        <a:lstStyle/>
        <a:p>
          <a:r>
            <a:rPr lang="en-US" dirty="0" smtClean="0"/>
            <a:t>Investigations by Enforcement Bureau</a:t>
          </a:r>
          <a:endParaRPr lang="en-US" dirty="0"/>
        </a:p>
      </dgm:t>
    </dgm:pt>
    <dgm:pt modelId="{84811AD9-A106-43F4-8AA9-0EB5F0FB9398}" type="parTrans" cxnId="{BB06BFBF-B264-471A-907D-4F4253D17EE9}">
      <dgm:prSet/>
      <dgm:spPr/>
      <dgm:t>
        <a:bodyPr/>
        <a:lstStyle/>
        <a:p>
          <a:endParaRPr lang="en-US"/>
        </a:p>
      </dgm:t>
    </dgm:pt>
    <dgm:pt modelId="{4856F05E-A70D-48C4-9251-C2D70818559A}" type="sibTrans" cxnId="{BB06BFBF-B264-471A-907D-4F4253D17EE9}">
      <dgm:prSet/>
      <dgm:spPr/>
      <dgm:t>
        <a:bodyPr/>
        <a:lstStyle/>
        <a:p>
          <a:endParaRPr lang="en-US"/>
        </a:p>
      </dgm:t>
    </dgm:pt>
    <dgm:pt modelId="{04B0F557-7777-41C9-8D7A-702532531B65}">
      <dgm:prSet phldrT="[Text]"/>
      <dgm:spPr/>
      <dgm:t>
        <a:bodyPr/>
        <a:lstStyle/>
        <a:p>
          <a:r>
            <a:rPr lang="en-US" dirty="0" smtClean="0"/>
            <a:t>Formal and Informal Complaints</a:t>
          </a:r>
          <a:endParaRPr lang="en-US" dirty="0"/>
        </a:p>
      </dgm:t>
    </dgm:pt>
    <dgm:pt modelId="{B1611CD9-227E-4AED-B5DD-EBDD350CFE13}" type="parTrans" cxnId="{14E80E75-AAEA-4916-8203-F8FD254B0B80}">
      <dgm:prSet/>
      <dgm:spPr/>
      <dgm:t>
        <a:bodyPr/>
        <a:lstStyle/>
        <a:p>
          <a:endParaRPr lang="en-US"/>
        </a:p>
      </dgm:t>
    </dgm:pt>
    <dgm:pt modelId="{5E91722E-901C-4D7C-93DE-873B908AB48C}" type="sibTrans" cxnId="{14E80E75-AAEA-4916-8203-F8FD254B0B80}">
      <dgm:prSet/>
      <dgm:spPr/>
      <dgm:t>
        <a:bodyPr/>
        <a:lstStyle/>
        <a:p>
          <a:endParaRPr lang="en-US"/>
        </a:p>
      </dgm:t>
    </dgm:pt>
    <dgm:pt modelId="{E2E5EAF3-D02E-4A44-AC55-E89D77CE2DBD}">
      <dgm:prSet phldrT="[Text]"/>
      <dgm:spPr/>
      <dgm:t>
        <a:bodyPr/>
        <a:lstStyle/>
        <a:p>
          <a:r>
            <a:rPr lang="en-US" dirty="0" smtClean="0"/>
            <a:t>Enforcement Advisories and Advisory Opinions</a:t>
          </a:r>
          <a:endParaRPr lang="en-US" dirty="0"/>
        </a:p>
      </dgm:t>
    </dgm:pt>
    <dgm:pt modelId="{FB6F4AEE-7767-4C16-AD6B-6390BC382A41}" type="parTrans" cxnId="{61128C51-AA98-44F9-A019-7DB5E21C4196}">
      <dgm:prSet/>
      <dgm:spPr/>
      <dgm:t>
        <a:bodyPr/>
        <a:lstStyle/>
        <a:p>
          <a:endParaRPr lang="en-US"/>
        </a:p>
      </dgm:t>
    </dgm:pt>
    <dgm:pt modelId="{D0D4693D-9528-4342-88BB-51B4867B22A4}" type="sibTrans" cxnId="{61128C51-AA98-44F9-A019-7DB5E21C4196}">
      <dgm:prSet/>
      <dgm:spPr/>
      <dgm:t>
        <a:bodyPr/>
        <a:lstStyle/>
        <a:p>
          <a:endParaRPr lang="en-US"/>
        </a:p>
      </dgm:t>
    </dgm:pt>
    <dgm:pt modelId="{D46CBD78-F1AB-40B4-8DBC-42D32632685C}">
      <dgm:prSet/>
      <dgm:spPr/>
      <dgm:t>
        <a:bodyPr/>
        <a:lstStyle/>
        <a:p>
          <a:r>
            <a:rPr lang="en-US" dirty="0" smtClean="0"/>
            <a:t>Slamming as an example </a:t>
          </a:r>
          <a:endParaRPr lang="en-US" dirty="0"/>
        </a:p>
      </dgm:t>
    </dgm:pt>
    <dgm:pt modelId="{B8E889A2-FF39-4755-B2CE-BACD6F33E30B}" type="parTrans" cxnId="{BF1986BE-A899-4AEB-A0C2-020E7B85A15F}">
      <dgm:prSet/>
      <dgm:spPr/>
      <dgm:t>
        <a:bodyPr/>
        <a:lstStyle/>
        <a:p>
          <a:endParaRPr lang="en-US"/>
        </a:p>
      </dgm:t>
    </dgm:pt>
    <dgm:pt modelId="{0206D202-2375-4E78-99BD-DAB3700CDDF2}" type="sibTrans" cxnId="{BF1986BE-A899-4AEB-A0C2-020E7B85A15F}">
      <dgm:prSet/>
      <dgm:spPr/>
      <dgm:t>
        <a:bodyPr/>
        <a:lstStyle/>
        <a:p>
          <a:endParaRPr lang="en-US"/>
        </a:p>
      </dgm:t>
    </dgm:pt>
    <dgm:pt modelId="{C2AA97A8-C56C-4978-AEB6-D571602689F9}">
      <dgm:prSet/>
      <dgm:spPr/>
      <dgm:t>
        <a:bodyPr/>
        <a:lstStyle/>
        <a:p>
          <a:r>
            <a:rPr lang="en-US" dirty="0" smtClean="0"/>
            <a:t>Requested by Consumers, ISPs, Non-profits</a:t>
          </a:r>
          <a:endParaRPr lang="en-US" dirty="0"/>
        </a:p>
      </dgm:t>
    </dgm:pt>
    <dgm:pt modelId="{57AB7B17-0DD4-44D1-AB46-167E0EED22C8}" type="parTrans" cxnId="{78860432-A7FE-4967-ADF7-DED6F89C9487}">
      <dgm:prSet/>
      <dgm:spPr/>
      <dgm:t>
        <a:bodyPr/>
        <a:lstStyle/>
        <a:p>
          <a:endParaRPr lang="en-US"/>
        </a:p>
      </dgm:t>
    </dgm:pt>
    <dgm:pt modelId="{D21F87B9-5719-40E0-A5C4-0482D06E04A1}" type="sibTrans" cxnId="{78860432-A7FE-4967-ADF7-DED6F89C9487}">
      <dgm:prSet/>
      <dgm:spPr/>
      <dgm:t>
        <a:bodyPr/>
        <a:lstStyle/>
        <a:p>
          <a:endParaRPr lang="en-US"/>
        </a:p>
      </dgm:t>
    </dgm:pt>
    <dgm:pt modelId="{4267C982-CC86-4AA5-A35B-7D3064698C81}">
      <dgm:prSet/>
      <dgm:spPr/>
      <dgm:t>
        <a:bodyPr/>
        <a:lstStyle/>
        <a:p>
          <a:r>
            <a:rPr lang="en-US" dirty="0" smtClean="0"/>
            <a:t>Evolving Regulation</a:t>
          </a:r>
          <a:endParaRPr lang="en-US" dirty="0"/>
        </a:p>
      </dgm:t>
    </dgm:pt>
    <dgm:pt modelId="{F5815FC3-C8B5-4BD6-9BD8-28905BBBF50A}" type="parTrans" cxnId="{47520E1F-8AF2-474B-8754-0EE3FE4A1C5D}">
      <dgm:prSet/>
      <dgm:spPr/>
      <dgm:t>
        <a:bodyPr/>
        <a:lstStyle/>
        <a:p>
          <a:endParaRPr lang="en-US"/>
        </a:p>
      </dgm:t>
    </dgm:pt>
    <dgm:pt modelId="{77466788-4582-449A-BE27-AE14D5D7FB2B}" type="sibTrans" cxnId="{47520E1F-8AF2-474B-8754-0EE3FE4A1C5D}">
      <dgm:prSet/>
      <dgm:spPr/>
      <dgm:t>
        <a:bodyPr/>
        <a:lstStyle/>
        <a:p>
          <a:endParaRPr lang="en-US"/>
        </a:p>
      </dgm:t>
    </dgm:pt>
    <dgm:pt modelId="{78ACEAD6-7E3F-4DE1-A5A5-B7727F0D94FD}">
      <dgm:prSet/>
      <dgm:spPr/>
      <dgm:t>
        <a:bodyPr/>
        <a:lstStyle/>
        <a:p>
          <a:r>
            <a:rPr lang="en-US" dirty="0" smtClean="0"/>
            <a:t>May seek outside opinions from industry-standard setting bodies</a:t>
          </a:r>
          <a:endParaRPr lang="en-US" dirty="0"/>
        </a:p>
      </dgm:t>
    </dgm:pt>
    <dgm:pt modelId="{C5C6546B-6E38-4D2F-AAE7-B9C53D610687}" type="parTrans" cxnId="{4DDD6E72-0116-45AF-83FB-124F6E451600}">
      <dgm:prSet/>
      <dgm:spPr/>
      <dgm:t>
        <a:bodyPr/>
        <a:lstStyle/>
        <a:p>
          <a:endParaRPr lang="en-US"/>
        </a:p>
      </dgm:t>
    </dgm:pt>
    <dgm:pt modelId="{EE523023-9ED1-4406-9633-0575259DAB40}" type="sibTrans" cxnId="{4DDD6E72-0116-45AF-83FB-124F6E451600}">
      <dgm:prSet/>
      <dgm:spPr/>
      <dgm:t>
        <a:bodyPr/>
        <a:lstStyle/>
        <a:p>
          <a:endParaRPr lang="en-US"/>
        </a:p>
      </dgm:t>
    </dgm:pt>
    <dgm:pt modelId="{011CAE77-2B16-4FA2-A30B-F9B2AD3012A8}">
      <dgm:prSet/>
      <dgm:spPr/>
      <dgm:t>
        <a:bodyPr/>
        <a:lstStyle/>
        <a:p>
          <a:r>
            <a:rPr lang="en-US" dirty="0" smtClean="0"/>
            <a:t>Open Internet Ombudsperson</a:t>
          </a:r>
          <a:endParaRPr lang="en-US" dirty="0"/>
        </a:p>
      </dgm:t>
    </dgm:pt>
    <dgm:pt modelId="{97A95459-F6E3-43D1-ADDF-2492B97C4740}" type="parTrans" cxnId="{7A895A26-5847-4BE8-82B6-0C19A66E73C9}">
      <dgm:prSet/>
      <dgm:spPr/>
      <dgm:t>
        <a:bodyPr/>
        <a:lstStyle/>
        <a:p>
          <a:endParaRPr lang="en-US"/>
        </a:p>
      </dgm:t>
    </dgm:pt>
    <dgm:pt modelId="{04B271A5-AC7F-4A98-9686-9029A0FFB1CE}" type="sibTrans" cxnId="{7A895A26-5847-4BE8-82B6-0C19A66E73C9}">
      <dgm:prSet/>
      <dgm:spPr/>
      <dgm:t>
        <a:bodyPr/>
        <a:lstStyle/>
        <a:p>
          <a:endParaRPr lang="en-US"/>
        </a:p>
      </dgm:t>
    </dgm:pt>
    <dgm:pt modelId="{F05D63D0-BD35-475A-B3FE-7AFD976F4A4C}" type="pres">
      <dgm:prSet presAssocID="{B23662FF-84E8-4A18-A381-AE32A3EAAFC5}" presName="Name0" presStyleCnt="0">
        <dgm:presLayoutVars>
          <dgm:chMax val="7"/>
          <dgm:chPref val="7"/>
          <dgm:dir/>
        </dgm:presLayoutVars>
      </dgm:prSet>
      <dgm:spPr/>
      <dgm:t>
        <a:bodyPr/>
        <a:lstStyle/>
        <a:p>
          <a:endParaRPr lang="en-US"/>
        </a:p>
      </dgm:t>
    </dgm:pt>
    <dgm:pt modelId="{42676DB5-26AD-45D2-9C63-985D321DF307}" type="pres">
      <dgm:prSet presAssocID="{B23662FF-84E8-4A18-A381-AE32A3EAAFC5}" presName="Name1" presStyleCnt="0"/>
      <dgm:spPr/>
    </dgm:pt>
    <dgm:pt modelId="{D49B5EF6-CAAB-4697-8293-0E6EC5A5DF16}" type="pres">
      <dgm:prSet presAssocID="{B23662FF-84E8-4A18-A381-AE32A3EAAFC5}" presName="cycle" presStyleCnt="0"/>
      <dgm:spPr/>
    </dgm:pt>
    <dgm:pt modelId="{8D6F2CB7-33C7-46C8-AAEA-784ADC7CEDCB}" type="pres">
      <dgm:prSet presAssocID="{B23662FF-84E8-4A18-A381-AE32A3EAAFC5}" presName="srcNode" presStyleLbl="node1" presStyleIdx="0" presStyleCnt="3"/>
      <dgm:spPr/>
    </dgm:pt>
    <dgm:pt modelId="{BBBE3ECC-B58B-4F00-812F-21326B0F43F4}" type="pres">
      <dgm:prSet presAssocID="{B23662FF-84E8-4A18-A381-AE32A3EAAFC5}" presName="conn" presStyleLbl="parChTrans1D2" presStyleIdx="0" presStyleCnt="1"/>
      <dgm:spPr/>
      <dgm:t>
        <a:bodyPr/>
        <a:lstStyle/>
        <a:p>
          <a:endParaRPr lang="en-US"/>
        </a:p>
      </dgm:t>
    </dgm:pt>
    <dgm:pt modelId="{579F01AC-4571-47CE-B171-F2DE7C7E42E3}" type="pres">
      <dgm:prSet presAssocID="{B23662FF-84E8-4A18-A381-AE32A3EAAFC5}" presName="extraNode" presStyleLbl="node1" presStyleIdx="0" presStyleCnt="3"/>
      <dgm:spPr/>
    </dgm:pt>
    <dgm:pt modelId="{8CE9ABDA-425D-44A4-BEE3-8AA4289A8859}" type="pres">
      <dgm:prSet presAssocID="{B23662FF-84E8-4A18-A381-AE32A3EAAFC5}" presName="dstNode" presStyleLbl="node1" presStyleIdx="0" presStyleCnt="3"/>
      <dgm:spPr/>
    </dgm:pt>
    <dgm:pt modelId="{C6E8C0DA-E3A5-4F61-A55D-63A5507FA50A}" type="pres">
      <dgm:prSet presAssocID="{1F0018FD-9274-4FE1-A3BE-68489EE6BB1C}" presName="text_1" presStyleLbl="node1" presStyleIdx="0" presStyleCnt="3">
        <dgm:presLayoutVars>
          <dgm:bulletEnabled val="1"/>
        </dgm:presLayoutVars>
      </dgm:prSet>
      <dgm:spPr/>
      <dgm:t>
        <a:bodyPr/>
        <a:lstStyle/>
        <a:p>
          <a:endParaRPr lang="en-US"/>
        </a:p>
      </dgm:t>
    </dgm:pt>
    <dgm:pt modelId="{604AA7F5-AEDC-4932-A2AE-6B4567D2E454}" type="pres">
      <dgm:prSet presAssocID="{1F0018FD-9274-4FE1-A3BE-68489EE6BB1C}" presName="accent_1" presStyleCnt="0"/>
      <dgm:spPr/>
    </dgm:pt>
    <dgm:pt modelId="{C38D14EA-1D5A-4791-B611-F7B68C6BA084}" type="pres">
      <dgm:prSet presAssocID="{1F0018FD-9274-4FE1-A3BE-68489EE6BB1C}" presName="accentRepeatNode" presStyleLbl="solidFgAcc1" presStyleIdx="0" presStyleCnt="3"/>
      <dgm:spPr/>
    </dgm:pt>
    <dgm:pt modelId="{F8F76FDA-0637-46A3-AD6E-D9E64D7077F6}" type="pres">
      <dgm:prSet presAssocID="{04B0F557-7777-41C9-8D7A-702532531B65}" presName="text_2" presStyleLbl="node1" presStyleIdx="1" presStyleCnt="3">
        <dgm:presLayoutVars>
          <dgm:bulletEnabled val="1"/>
        </dgm:presLayoutVars>
      </dgm:prSet>
      <dgm:spPr/>
      <dgm:t>
        <a:bodyPr/>
        <a:lstStyle/>
        <a:p>
          <a:endParaRPr lang="en-US"/>
        </a:p>
      </dgm:t>
    </dgm:pt>
    <dgm:pt modelId="{15A0C673-C551-4099-8AED-54D7B4A709D2}" type="pres">
      <dgm:prSet presAssocID="{04B0F557-7777-41C9-8D7A-702532531B65}" presName="accent_2" presStyleCnt="0"/>
      <dgm:spPr/>
    </dgm:pt>
    <dgm:pt modelId="{99077BA4-6834-4C1C-8388-7D19861FCD8B}" type="pres">
      <dgm:prSet presAssocID="{04B0F557-7777-41C9-8D7A-702532531B65}" presName="accentRepeatNode" presStyleLbl="solidFgAcc1" presStyleIdx="1" presStyleCnt="3"/>
      <dgm:spPr/>
    </dgm:pt>
    <dgm:pt modelId="{60EAD673-5B37-4CBB-9B50-11759DE3B49B}" type="pres">
      <dgm:prSet presAssocID="{E2E5EAF3-D02E-4A44-AC55-E89D77CE2DBD}" presName="text_3" presStyleLbl="node1" presStyleIdx="2" presStyleCnt="3">
        <dgm:presLayoutVars>
          <dgm:bulletEnabled val="1"/>
        </dgm:presLayoutVars>
      </dgm:prSet>
      <dgm:spPr/>
      <dgm:t>
        <a:bodyPr/>
        <a:lstStyle/>
        <a:p>
          <a:endParaRPr lang="en-US"/>
        </a:p>
      </dgm:t>
    </dgm:pt>
    <dgm:pt modelId="{E44A8DF2-9651-4F85-9E7C-4D284C7E7508}" type="pres">
      <dgm:prSet presAssocID="{E2E5EAF3-D02E-4A44-AC55-E89D77CE2DBD}" presName="accent_3" presStyleCnt="0"/>
      <dgm:spPr/>
    </dgm:pt>
    <dgm:pt modelId="{88B2F1B5-0DE6-4FAD-A81D-0994D1A8B185}" type="pres">
      <dgm:prSet presAssocID="{E2E5EAF3-D02E-4A44-AC55-E89D77CE2DBD}" presName="accentRepeatNode" presStyleLbl="solidFgAcc1" presStyleIdx="2" presStyleCnt="3"/>
      <dgm:spPr/>
    </dgm:pt>
  </dgm:ptLst>
  <dgm:cxnLst>
    <dgm:cxn modelId="{61128C51-AA98-44F9-A019-7DB5E21C4196}" srcId="{B23662FF-84E8-4A18-A381-AE32A3EAAFC5}" destId="{E2E5EAF3-D02E-4A44-AC55-E89D77CE2DBD}" srcOrd="2" destOrd="0" parTransId="{FB6F4AEE-7767-4C16-AD6B-6390BC382A41}" sibTransId="{D0D4693D-9528-4342-88BB-51B4867B22A4}"/>
    <dgm:cxn modelId="{1BB956FB-B01F-4279-9567-81071D009DAA}" type="presOf" srcId="{C2AA97A8-C56C-4978-AEB6-D571602689F9}" destId="{C6E8C0DA-E3A5-4F61-A55D-63A5507FA50A}" srcOrd="0" destOrd="1" presId="urn:microsoft.com/office/officeart/2008/layout/VerticalCurvedList"/>
    <dgm:cxn modelId="{4A2DE96B-3F28-44CF-A8F9-87F7D7D48895}" type="presOf" srcId="{B23662FF-84E8-4A18-A381-AE32A3EAAFC5}" destId="{F05D63D0-BD35-475A-B3FE-7AFD976F4A4C}" srcOrd="0" destOrd="0" presId="urn:microsoft.com/office/officeart/2008/layout/VerticalCurvedList"/>
    <dgm:cxn modelId="{78860432-A7FE-4967-ADF7-DED6F89C9487}" srcId="{1F0018FD-9274-4FE1-A3BE-68489EE6BB1C}" destId="{C2AA97A8-C56C-4978-AEB6-D571602689F9}" srcOrd="0" destOrd="0" parTransId="{57AB7B17-0DD4-44D1-AB46-167E0EED22C8}" sibTransId="{D21F87B9-5719-40E0-A5C4-0482D06E04A1}"/>
    <dgm:cxn modelId="{25293BD6-2ABA-4F55-A346-F745F73E9E7F}" type="presOf" srcId="{04B0F557-7777-41C9-8D7A-702532531B65}" destId="{F8F76FDA-0637-46A3-AD6E-D9E64D7077F6}" srcOrd="0" destOrd="0" presId="urn:microsoft.com/office/officeart/2008/layout/VerticalCurvedList"/>
    <dgm:cxn modelId="{99B94EB3-F5F7-4029-A520-E25D8E7C1226}" type="presOf" srcId="{4267C982-CC86-4AA5-A35B-7D3064698C81}" destId="{60EAD673-5B37-4CBB-9B50-11759DE3B49B}" srcOrd="0" destOrd="1" presId="urn:microsoft.com/office/officeart/2008/layout/VerticalCurvedList"/>
    <dgm:cxn modelId="{BB06BFBF-B264-471A-907D-4F4253D17EE9}" srcId="{B23662FF-84E8-4A18-A381-AE32A3EAAFC5}" destId="{1F0018FD-9274-4FE1-A3BE-68489EE6BB1C}" srcOrd="0" destOrd="0" parTransId="{84811AD9-A106-43F4-8AA9-0EB5F0FB9398}" sibTransId="{4856F05E-A70D-48C4-9251-C2D70818559A}"/>
    <dgm:cxn modelId="{65009D6C-10A7-4BB7-83AB-A1C9123983B2}" type="presOf" srcId="{1F0018FD-9274-4FE1-A3BE-68489EE6BB1C}" destId="{C6E8C0DA-E3A5-4F61-A55D-63A5507FA50A}" srcOrd="0" destOrd="0" presId="urn:microsoft.com/office/officeart/2008/layout/VerticalCurvedList"/>
    <dgm:cxn modelId="{47520E1F-8AF2-474B-8754-0EE3FE4A1C5D}" srcId="{E2E5EAF3-D02E-4A44-AC55-E89D77CE2DBD}" destId="{4267C982-CC86-4AA5-A35B-7D3064698C81}" srcOrd="0" destOrd="0" parTransId="{F5815FC3-C8B5-4BD6-9BD8-28905BBBF50A}" sibTransId="{77466788-4582-449A-BE27-AE14D5D7FB2B}"/>
    <dgm:cxn modelId="{7E2469C6-5870-49FF-9C0D-E599B7EFB0D3}" type="presOf" srcId="{011CAE77-2B16-4FA2-A30B-F9B2AD3012A8}" destId="{C6E8C0DA-E3A5-4F61-A55D-63A5507FA50A}" srcOrd="0" destOrd="2" presId="urn:microsoft.com/office/officeart/2008/layout/VerticalCurvedList"/>
    <dgm:cxn modelId="{DF87E6E5-108D-4E1B-BA43-29D165EAE81D}" type="presOf" srcId="{D46CBD78-F1AB-40B4-8DBC-42D32632685C}" destId="{F8F76FDA-0637-46A3-AD6E-D9E64D7077F6}" srcOrd="0" destOrd="1" presId="urn:microsoft.com/office/officeart/2008/layout/VerticalCurvedList"/>
    <dgm:cxn modelId="{7A895A26-5847-4BE8-82B6-0C19A66E73C9}" srcId="{1F0018FD-9274-4FE1-A3BE-68489EE6BB1C}" destId="{011CAE77-2B16-4FA2-A30B-F9B2AD3012A8}" srcOrd="1" destOrd="0" parTransId="{97A95459-F6E3-43D1-ADDF-2492B97C4740}" sibTransId="{04B271A5-AC7F-4A98-9686-9029A0FFB1CE}"/>
    <dgm:cxn modelId="{4DDD6E72-0116-45AF-83FB-124F6E451600}" srcId="{E2E5EAF3-D02E-4A44-AC55-E89D77CE2DBD}" destId="{78ACEAD6-7E3F-4DE1-A5A5-B7727F0D94FD}" srcOrd="1" destOrd="0" parTransId="{C5C6546B-6E38-4D2F-AAE7-B9C53D610687}" sibTransId="{EE523023-9ED1-4406-9633-0575259DAB40}"/>
    <dgm:cxn modelId="{B1536D2F-8F26-494F-B458-B500191C8629}" type="presOf" srcId="{E2E5EAF3-D02E-4A44-AC55-E89D77CE2DBD}" destId="{60EAD673-5B37-4CBB-9B50-11759DE3B49B}" srcOrd="0" destOrd="0" presId="urn:microsoft.com/office/officeart/2008/layout/VerticalCurvedList"/>
    <dgm:cxn modelId="{F491EC4B-5D12-4D08-9BE4-D8407AFE4CBC}" type="presOf" srcId="{D21F87B9-5719-40E0-A5C4-0482D06E04A1}" destId="{BBBE3ECC-B58B-4F00-812F-21326B0F43F4}" srcOrd="0" destOrd="0" presId="urn:microsoft.com/office/officeart/2008/layout/VerticalCurvedList"/>
    <dgm:cxn modelId="{14E80E75-AAEA-4916-8203-F8FD254B0B80}" srcId="{B23662FF-84E8-4A18-A381-AE32A3EAAFC5}" destId="{04B0F557-7777-41C9-8D7A-702532531B65}" srcOrd="1" destOrd="0" parTransId="{B1611CD9-227E-4AED-B5DD-EBDD350CFE13}" sibTransId="{5E91722E-901C-4D7C-93DE-873B908AB48C}"/>
    <dgm:cxn modelId="{BF1986BE-A899-4AEB-A0C2-020E7B85A15F}" srcId="{04B0F557-7777-41C9-8D7A-702532531B65}" destId="{D46CBD78-F1AB-40B4-8DBC-42D32632685C}" srcOrd="0" destOrd="0" parTransId="{B8E889A2-FF39-4755-B2CE-BACD6F33E30B}" sibTransId="{0206D202-2375-4E78-99BD-DAB3700CDDF2}"/>
    <dgm:cxn modelId="{9E2499DD-426E-4F22-8CA3-34FCF2DD6FFE}" type="presOf" srcId="{78ACEAD6-7E3F-4DE1-A5A5-B7727F0D94FD}" destId="{60EAD673-5B37-4CBB-9B50-11759DE3B49B}" srcOrd="0" destOrd="2" presId="urn:microsoft.com/office/officeart/2008/layout/VerticalCurvedList"/>
    <dgm:cxn modelId="{1847183D-D808-45CF-BE94-EB8F47A9739F}" type="presParOf" srcId="{F05D63D0-BD35-475A-B3FE-7AFD976F4A4C}" destId="{42676DB5-26AD-45D2-9C63-985D321DF307}" srcOrd="0" destOrd="0" presId="urn:microsoft.com/office/officeart/2008/layout/VerticalCurvedList"/>
    <dgm:cxn modelId="{11CDAFFE-9744-4560-B644-04B5F8028171}" type="presParOf" srcId="{42676DB5-26AD-45D2-9C63-985D321DF307}" destId="{D49B5EF6-CAAB-4697-8293-0E6EC5A5DF16}" srcOrd="0" destOrd="0" presId="urn:microsoft.com/office/officeart/2008/layout/VerticalCurvedList"/>
    <dgm:cxn modelId="{5CCEC877-F604-4059-B330-AFB1C4430C30}" type="presParOf" srcId="{D49B5EF6-CAAB-4697-8293-0E6EC5A5DF16}" destId="{8D6F2CB7-33C7-46C8-AAEA-784ADC7CEDCB}" srcOrd="0" destOrd="0" presId="urn:microsoft.com/office/officeart/2008/layout/VerticalCurvedList"/>
    <dgm:cxn modelId="{1E4A2008-7B14-418E-A7CD-1FB995856DBA}" type="presParOf" srcId="{D49B5EF6-CAAB-4697-8293-0E6EC5A5DF16}" destId="{BBBE3ECC-B58B-4F00-812F-21326B0F43F4}" srcOrd="1" destOrd="0" presId="urn:microsoft.com/office/officeart/2008/layout/VerticalCurvedList"/>
    <dgm:cxn modelId="{1A07BE01-52D1-4A5A-89B3-15ACB478A3F0}" type="presParOf" srcId="{D49B5EF6-CAAB-4697-8293-0E6EC5A5DF16}" destId="{579F01AC-4571-47CE-B171-F2DE7C7E42E3}" srcOrd="2" destOrd="0" presId="urn:microsoft.com/office/officeart/2008/layout/VerticalCurvedList"/>
    <dgm:cxn modelId="{6BF07CF5-7407-4013-8E76-62C772F19366}" type="presParOf" srcId="{D49B5EF6-CAAB-4697-8293-0E6EC5A5DF16}" destId="{8CE9ABDA-425D-44A4-BEE3-8AA4289A8859}" srcOrd="3" destOrd="0" presId="urn:microsoft.com/office/officeart/2008/layout/VerticalCurvedList"/>
    <dgm:cxn modelId="{E7E23D97-D094-4F8A-85F5-365A750F8C51}" type="presParOf" srcId="{42676DB5-26AD-45D2-9C63-985D321DF307}" destId="{C6E8C0DA-E3A5-4F61-A55D-63A5507FA50A}" srcOrd="1" destOrd="0" presId="urn:microsoft.com/office/officeart/2008/layout/VerticalCurvedList"/>
    <dgm:cxn modelId="{A998E92C-3A08-4CF4-8CA6-0DD4F1E0B8E5}" type="presParOf" srcId="{42676DB5-26AD-45D2-9C63-985D321DF307}" destId="{604AA7F5-AEDC-4932-A2AE-6B4567D2E454}" srcOrd="2" destOrd="0" presId="urn:microsoft.com/office/officeart/2008/layout/VerticalCurvedList"/>
    <dgm:cxn modelId="{32C0C071-CF64-4D7C-8FAD-C679C94DC33B}" type="presParOf" srcId="{604AA7F5-AEDC-4932-A2AE-6B4567D2E454}" destId="{C38D14EA-1D5A-4791-B611-F7B68C6BA084}" srcOrd="0" destOrd="0" presId="urn:microsoft.com/office/officeart/2008/layout/VerticalCurvedList"/>
    <dgm:cxn modelId="{8BDF982D-72A7-4DF4-8A42-770C57D58EF1}" type="presParOf" srcId="{42676DB5-26AD-45D2-9C63-985D321DF307}" destId="{F8F76FDA-0637-46A3-AD6E-D9E64D7077F6}" srcOrd="3" destOrd="0" presId="urn:microsoft.com/office/officeart/2008/layout/VerticalCurvedList"/>
    <dgm:cxn modelId="{34A1120E-EF47-40C3-9044-34F2BD08408B}" type="presParOf" srcId="{42676DB5-26AD-45D2-9C63-985D321DF307}" destId="{15A0C673-C551-4099-8AED-54D7B4A709D2}" srcOrd="4" destOrd="0" presId="urn:microsoft.com/office/officeart/2008/layout/VerticalCurvedList"/>
    <dgm:cxn modelId="{F30F6C8A-ED7B-4F29-87ED-FFBF30F42D90}" type="presParOf" srcId="{15A0C673-C551-4099-8AED-54D7B4A709D2}" destId="{99077BA4-6834-4C1C-8388-7D19861FCD8B}" srcOrd="0" destOrd="0" presId="urn:microsoft.com/office/officeart/2008/layout/VerticalCurvedList"/>
    <dgm:cxn modelId="{8C3CF3A2-22A6-4982-AE84-75C723414F50}" type="presParOf" srcId="{42676DB5-26AD-45D2-9C63-985D321DF307}" destId="{60EAD673-5B37-4CBB-9B50-11759DE3B49B}" srcOrd="5" destOrd="0" presId="urn:microsoft.com/office/officeart/2008/layout/VerticalCurvedList"/>
    <dgm:cxn modelId="{AB9547B7-0A1A-4C5C-B766-9D32049D954B}" type="presParOf" srcId="{42676DB5-26AD-45D2-9C63-985D321DF307}" destId="{E44A8DF2-9651-4F85-9E7C-4D284C7E7508}" srcOrd="6" destOrd="0" presId="urn:microsoft.com/office/officeart/2008/layout/VerticalCurvedList"/>
    <dgm:cxn modelId="{9E56C1AA-EB5F-4B4C-950C-56B7DAE9E7F6}" type="presParOf" srcId="{E44A8DF2-9651-4F85-9E7C-4D284C7E7508}" destId="{88B2F1B5-0DE6-4FAD-A81D-0994D1A8B185}"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8B3FB5-2C12-46F3-996C-248263F20748}">
      <dsp:nvSpPr>
        <dsp:cNvPr id="0" name=""/>
        <dsp:cNvSpPr/>
      </dsp:nvSpPr>
      <dsp:spPr>
        <a:xfrm>
          <a:off x="6731996" y="2186395"/>
          <a:ext cx="198817" cy="198814"/>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0004818E-4616-4562-86B2-74D663F697CD}">
      <dsp:nvSpPr>
        <dsp:cNvPr id="0" name=""/>
        <dsp:cNvSpPr/>
      </dsp:nvSpPr>
      <dsp:spPr>
        <a:xfrm>
          <a:off x="6367614" y="2186395"/>
          <a:ext cx="198817" cy="198814"/>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BCBF71DC-986E-4BDF-9C85-8F20419BD9F4}">
      <dsp:nvSpPr>
        <dsp:cNvPr id="0" name=""/>
        <dsp:cNvSpPr/>
      </dsp:nvSpPr>
      <dsp:spPr>
        <a:xfrm>
          <a:off x="6003231" y="2186395"/>
          <a:ext cx="198817" cy="198814"/>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DF3FBDD9-F642-4363-94AA-02136BBA8DA8}">
      <dsp:nvSpPr>
        <dsp:cNvPr id="0" name=""/>
        <dsp:cNvSpPr/>
      </dsp:nvSpPr>
      <dsp:spPr>
        <a:xfrm>
          <a:off x="5639541" y="2186395"/>
          <a:ext cx="198817" cy="198814"/>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B2219AC8-02E1-40E5-80B8-3EC419485DE5}">
      <dsp:nvSpPr>
        <dsp:cNvPr id="0" name=""/>
        <dsp:cNvSpPr/>
      </dsp:nvSpPr>
      <dsp:spPr>
        <a:xfrm>
          <a:off x="5275158" y="2186395"/>
          <a:ext cx="198817" cy="198814"/>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2177356D-869B-46E5-AE7B-639E9F28944E}">
      <dsp:nvSpPr>
        <dsp:cNvPr id="0" name=""/>
        <dsp:cNvSpPr/>
      </dsp:nvSpPr>
      <dsp:spPr>
        <a:xfrm>
          <a:off x="4711958" y="2086988"/>
          <a:ext cx="397634" cy="397955"/>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E71D5408-6D37-4090-84AD-642F8312824C}">
      <dsp:nvSpPr>
        <dsp:cNvPr id="0" name=""/>
        <dsp:cNvSpPr/>
      </dsp:nvSpPr>
      <dsp:spPr>
        <a:xfrm>
          <a:off x="6407793" y="1775687"/>
          <a:ext cx="198817" cy="198814"/>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075C87DF-84B2-4461-BC0C-016DF3108C61}">
      <dsp:nvSpPr>
        <dsp:cNvPr id="0" name=""/>
        <dsp:cNvSpPr/>
      </dsp:nvSpPr>
      <dsp:spPr>
        <a:xfrm>
          <a:off x="6407793" y="2600046"/>
          <a:ext cx="198817" cy="198814"/>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39A28373-903A-47F9-8BD0-9BBB2C0C6C07}">
      <dsp:nvSpPr>
        <dsp:cNvPr id="0" name=""/>
        <dsp:cNvSpPr/>
      </dsp:nvSpPr>
      <dsp:spPr>
        <a:xfrm>
          <a:off x="6585135" y="1954227"/>
          <a:ext cx="198817" cy="198814"/>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537B99E3-AE54-44C1-8AA0-E766117D4835}">
      <dsp:nvSpPr>
        <dsp:cNvPr id="0" name=""/>
        <dsp:cNvSpPr/>
      </dsp:nvSpPr>
      <dsp:spPr>
        <a:xfrm>
          <a:off x="6596912" y="2422487"/>
          <a:ext cx="198817" cy="198814"/>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D6B12FF5-348C-49D1-A571-B93A64C3D138}">
      <dsp:nvSpPr>
        <dsp:cNvPr id="0" name=""/>
        <dsp:cNvSpPr/>
      </dsp:nvSpPr>
      <dsp:spPr>
        <a:xfrm>
          <a:off x="2546376" y="1273950"/>
          <a:ext cx="2013110" cy="2013319"/>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r>
            <a:rPr lang="en-US" sz="3000" kern="1200" dirty="0" smtClean="0"/>
            <a:t>Title II &amp; Section 706</a:t>
          </a:r>
          <a:endParaRPr lang="en-US" sz="3000" kern="1200" dirty="0"/>
        </a:p>
      </dsp:txBody>
      <dsp:txXfrm>
        <a:off x="2841189" y="1568794"/>
        <a:ext cx="1423484" cy="1423631"/>
      </dsp:txXfrm>
    </dsp:sp>
    <dsp:sp modelId="{C6476E67-735A-4AC5-8E9B-D2C908BA6467}">
      <dsp:nvSpPr>
        <dsp:cNvPr id="0" name=""/>
        <dsp:cNvSpPr/>
      </dsp:nvSpPr>
      <dsp:spPr>
        <a:xfrm>
          <a:off x="2383650" y="1107305"/>
          <a:ext cx="397634" cy="397955"/>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AA5065A5-C9CC-43DF-AEBC-8FAFFB053DAC}">
      <dsp:nvSpPr>
        <dsp:cNvPr id="0" name=""/>
        <dsp:cNvSpPr/>
      </dsp:nvSpPr>
      <dsp:spPr>
        <a:xfrm>
          <a:off x="2128720" y="897373"/>
          <a:ext cx="198817" cy="198814"/>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D7857AC0-6913-4588-BFB8-509FCB581F64}">
      <dsp:nvSpPr>
        <dsp:cNvPr id="0" name=""/>
        <dsp:cNvSpPr/>
      </dsp:nvSpPr>
      <dsp:spPr>
        <a:xfrm>
          <a:off x="1704069" y="897373"/>
          <a:ext cx="198817" cy="198814"/>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B9C88C26-CC32-4E3A-961E-273C5B815789}">
      <dsp:nvSpPr>
        <dsp:cNvPr id="0" name=""/>
        <dsp:cNvSpPr/>
      </dsp:nvSpPr>
      <dsp:spPr>
        <a:xfrm>
          <a:off x="1279418" y="897373"/>
          <a:ext cx="198817" cy="198814"/>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20595E08-B868-4592-9055-0F6B55332397}">
      <dsp:nvSpPr>
        <dsp:cNvPr id="0" name=""/>
        <dsp:cNvSpPr/>
      </dsp:nvSpPr>
      <dsp:spPr>
        <a:xfrm>
          <a:off x="854766" y="897373"/>
          <a:ext cx="198817" cy="198814"/>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78E9AD59-BEE1-4D12-9225-7AF88C3564CB}">
      <dsp:nvSpPr>
        <dsp:cNvPr id="0" name=""/>
        <dsp:cNvSpPr/>
      </dsp:nvSpPr>
      <dsp:spPr>
        <a:xfrm>
          <a:off x="429422" y="897373"/>
          <a:ext cx="198817" cy="198814"/>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EDE160CA-8236-4A1C-AEC7-334D94D4E561}">
      <dsp:nvSpPr>
        <dsp:cNvPr id="0" name=""/>
        <dsp:cNvSpPr/>
      </dsp:nvSpPr>
      <dsp:spPr>
        <a:xfrm>
          <a:off x="4771" y="897373"/>
          <a:ext cx="198817" cy="198814"/>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4C0DC066-5D4F-4EC6-A0F0-0E752553B56B}">
      <dsp:nvSpPr>
        <dsp:cNvPr id="0" name=""/>
        <dsp:cNvSpPr/>
      </dsp:nvSpPr>
      <dsp:spPr>
        <a:xfrm>
          <a:off x="3385" y="384315"/>
          <a:ext cx="2330386" cy="5114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lvl="0" algn="l" defTabSz="800100">
            <a:lnSpc>
              <a:spcPct val="90000"/>
            </a:lnSpc>
            <a:spcBef>
              <a:spcPct val="0"/>
            </a:spcBef>
            <a:spcAft>
              <a:spcPct val="35000"/>
            </a:spcAft>
          </a:pPr>
          <a:r>
            <a:rPr lang="en-US" sz="1800" kern="1200" dirty="0" smtClean="0"/>
            <a:t>2005- Broadband is an “Information Service”- Tough Luck for DSL ISPs</a:t>
          </a:r>
          <a:endParaRPr lang="en-US" sz="1800" kern="1200" dirty="0"/>
        </a:p>
      </dsp:txBody>
      <dsp:txXfrm>
        <a:off x="3385" y="384315"/>
        <a:ext cx="2330386" cy="511423"/>
      </dsp:txXfrm>
    </dsp:sp>
    <dsp:sp modelId="{307F33EC-4984-4AE7-BEEA-57853E0F7F76}">
      <dsp:nvSpPr>
        <dsp:cNvPr id="0" name=""/>
        <dsp:cNvSpPr/>
      </dsp:nvSpPr>
      <dsp:spPr>
        <a:xfrm>
          <a:off x="1970775" y="2086988"/>
          <a:ext cx="397634" cy="397955"/>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F6A91537-FA95-4049-9298-B29D8B4B2185}">
      <dsp:nvSpPr>
        <dsp:cNvPr id="0" name=""/>
        <dsp:cNvSpPr/>
      </dsp:nvSpPr>
      <dsp:spPr>
        <a:xfrm>
          <a:off x="1577297" y="2186395"/>
          <a:ext cx="198817" cy="198814"/>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2FF5B18A-824B-4724-807A-C71C4E6B41E3}">
      <dsp:nvSpPr>
        <dsp:cNvPr id="0" name=""/>
        <dsp:cNvSpPr/>
      </dsp:nvSpPr>
      <dsp:spPr>
        <a:xfrm>
          <a:off x="1184512" y="2186395"/>
          <a:ext cx="198817" cy="198814"/>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E5549176-A145-4EC3-BA9C-667A48ACBE6B}">
      <dsp:nvSpPr>
        <dsp:cNvPr id="0" name=""/>
        <dsp:cNvSpPr/>
      </dsp:nvSpPr>
      <dsp:spPr>
        <a:xfrm>
          <a:off x="791034" y="2186395"/>
          <a:ext cx="198817" cy="198814"/>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8826FF3C-5B34-4294-82B9-A5BB6AA35ABA}">
      <dsp:nvSpPr>
        <dsp:cNvPr id="0" name=""/>
        <dsp:cNvSpPr/>
      </dsp:nvSpPr>
      <dsp:spPr>
        <a:xfrm>
          <a:off x="398249" y="2186395"/>
          <a:ext cx="198817" cy="198814"/>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634742A5-14D3-4045-A6CF-C183A08EA3C9}">
      <dsp:nvSpPr>
        <dsp:cNvPr id="0" name=""/>
        <dsp:cNvSpPr/>
      </dsp:nvSpPr>
      <dsp:spPr>
        <a:xfrm>
          <a:off x="4771" y="2186395"/>
          <a:ext cx="198817" cy="198814"/>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C1839596-C218-4D08-AF35-32B28B13A2DC}">
      <dsp:nvSpPr>
        <dsp:cNvPr id="0" name=""/>
        <dsp:cNvSpPr/>
      </dsp:nvSpPr>
      <dsp:spPr>
        <a:xfrm>
          <a:off x="3385" y="1677588"/>
          <a:ext cx="1762337" cy="5114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lvl="0" algn="l" defTabSz="800100">
            <a:lnSpc>
              <a:spcPct val="90000"/>
            </a:lnSpc>
            <a:spcBef>
              <a:spcPct val="0"/>
            </a:spcBef>
            <a:spcAft>
              <a:spcPct val="35000"/>
            </a:spcAft>
          </a:pPr>
          <a:r>
            <a:rPr lang="en-US" sz="1800" kern="1200" dirty="0" smtClean="0"/>
            <a:t>2010- Open Internet Order- Section 706</a:t>
          </a:r>
          <a:endParaRPr lang="en-US" sz="1800" kern="1200" dirty="0"/>
        </a:p>
      </dsp:txBody>
      <dsp:txXfrm>
        <a:off x="3385" y="1677588"/>
        <a:ext cx="1762337" cy="511423"/>
      </dsp:txXfrm>
    </dsp:sp>
    <dsp:sp modelId="{B293AF01-68BA-47EA-9D29-F479C50C18CC}">
      <dsp:nvSpPr>
        <dsp:cNvPr id="0" name=""/>
        <dsp:cNvSpPr/>
      </dsp:nvSpPr>
      <dsp:spPr>
        <a:xfrm>
          <a:off x="2383650" y="3050321"/>
          <a:ext cx="397634" cy="397955"/>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5562C6C2-4548-4EED-974D-86911CCD29A7}">
      <dsp:nvSpPr>
        <dsp:cNvPr id="0" name=""/>
        <dsp:cNvSpPr/>
      </dsp:nvSpPr>
      <dsp:spPr>
        <a:xfrm>
          <a:off x="2128720" y="3455470"/>
          <a:ext cx="198817" cy="198814"/>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9667350C-13D3-4F13-8D6E-5A1EFD46C62C}">
      <dsp:nvSpPr>
        <dsp:cNvPr id="0" name=""/>
        <dsp:cNvSpPr/>
      </dsp:nvSpPr>
      <dsp:spPr>
        <a:xfrm>
          <a:off x="1704069" y="3455470"/>
          <a:ext cx="198817" cy="198814"/>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0C778E43-DEB2-44D7-A477-5EC0ADCA3A43}">
      <dsp:nvSpPr>
        <dsp:cNvPr id="0" name=""/>
        <dsp:cNvSpPr/>
      </dsp:nvSpPr>
      <dsp:spPr>
        <a:xfrm>
          <a:off x="1279418" y="3455470"/>
          <a:ext cx="198817" cy="198814"/>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7ED94195-DFA5-47FB-AF8A-1FCE2D70A674}">
      <dsp:nvSpPr>
        <dsp:cNvPr id="0" name=""/>
        <dsp:cNvSpPr/>
      </dsp:nvSpPr>
      <dsp:spPr>
        <a:xfrm>
          <a:off x="854766" y="3455470"/>
          <a:ext cx="198817" cy="198814"/>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0EFF341F-3FF9-4DC3-A6F5-105AFFBEEAED}">
      <dsp:nvSpPr>
        <dsp:cNvPr id="0" name=""/>
        <dsp:cNvSpPr/>
      </dsp:nvSpPr>
      <dsp:spPr>
        <a:xfrm>
          <a:off x="429422" y="3455470"/>
          <a:ext cx="198817" cy="198814"/>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64A0AAE8-03A4-400A-A24D-2B2940F4716D}">
      <dsp:nvSpPr>
        <dsp:cNvPr id="0" name=""/>
        <dsp:cNvSpPr/>
      </dsp:nvSpPr>
      <dsp:spPr>
        <a:xfrm>
          <a:off x="4771" y="3455470"/>
          <a:ext cx="198817" cy="198814"/>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6BC163A3-0EEF-49C9-88F9-AA3C18D8F616}">
      <dsp:nvSpPr>
        <dsp:cNvPr id="0" name=""/>
        <dsp:cNvSpPr/>
      </dsp:nvSpPr>
      <dsp:spPr>
        <a:xfrm>
          <a:off x="3385" y="2942085"/>
          <a:ext cx="2330386" cy="5114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lvl="0" algn="l" defTabSz="800100">
            <a:lnSpc>
              <a:spcPct val="90000"/>
            </a:lnSpc>
            <a:spcBef>
              <a:spcPct val="0"/>
            </a:spcBef>
            <a:spcAft>
              <a:spcPct val="35000"/>
            </a:spcAft>
          </a:pPr>
          <a:r>
            <a:rPr lang="en-US" sz="1800" kern="1200" dirty="0" smtClean="0"/>
            <a:t>2012- Verizon Appeal at DC Circuit-No blocking &amp; anti-discrimination rules</a:t>
          </a:r>
          <a:endParaRPr lang="en-US" sz="1800" kern="1200" dirty="0"/>
        </a:p>
      </dsp:txBody>
      <dsp:txXfrm>
        <a:off x="3385" y="2942085"/>
        <a:ext cx="2330386" cy="51142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BD91DC-91E3-4294-B3BF-87A8B58035A7}">
      <dsp:nvSpPr>
        <dsp:cNvPr id="0" name=""/>
        <dsp:cNvSpPr/>
      </dsp:nvSpPr>
      <dsp:spPr>
        <a:xfrm>
          <a:off x="0" y="67848"/>
          <a:ext cx="8077200" cy="770359"/>
        </a:xfrm>
        <a:prstGeom prst="roundRect">
          <a:avLst/>
        </a:prstGeom>
        <a:gradFill rotWithShape="0">
          <a:gsLst>
            <a:gs pos="0">
              <a:schemeClr val="accent1">
                <a:shade val="80000"/>
                <a:hueOff val="0"/>
                <a:satOff val="0"/>
                <a:lumOff val="0"/>
                <a:alphaOff val="0"/>
                <a:shade val="51000"/>
                <a:satMod val="130000"/>
              </a:schemeClr>
            </a:gs>
            <a:gs pos="80000">
              <a:schemeClr val="accent1">
                <a:shade val="80000"/>
                <a:hueOff val="0"/>
                <a:satOff val="0"/>
                <a:lumOff val="0"/>
                <a:alphaOff val="0"/>
                <a:shade val="93000"/>
                <a:satMod val="130000"/>
              </a:schemeClr>
            </a:gs>
            <a:gs pos="100000">
              <a:schemeClr val="accent1">
                <a:shade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No Blocking </a:t>
          </a:r>
          <a:endParaRPr lang="en-US" sz="2100" kern="1200" dirty="0"/>
        </a:p>
      </dsp:txBody>
      <dsp:txXfrm>
        <a:off x="37606" y="105454"/>
        <a:ext cx="8001988" cy="695147"/>
      </dsp:txXfrm>
    </dsp:sp>
    <dsp:sp modelId="{A8F17D4B-00F8-4519-A4B9-260E61D455B8}">
      <dsp:nvSpPr>
        <dsp:cNvPr id="0" name=""/>
        <dsp:cNvSpPr/>
      </dsp:nvSpPr>
      <dsp:spPr>
        <a:xfrm>
          <a:off x="0" y="1734096"/>
          <a:ext cx="8077200" cy="565923"/>
        </a:xfrm>
        <a:prstGeom prst="roundRect">
          <a:avLst/>
        </a:prstGeom>
        <a:gradFill rotWithShape="0">
          <a:gsLst>
            <a:gs pos="0">
              <a:schemeClr val="accent1">
                <a:shade val="80000"/>
                <a:hueOff val="153123"/>
                <a:satOff val="-2196"/>
                <a:lumOff val="12807"/>
                <a:alphaOff val="0"/>
                <a:shade val="51000"/>
                <a:satMod val="130000"/>
              </a:schemeClr>
            </a:gs>
            <a:gs pos="80000">
              <a:schemeClr val="accent1">
                <a:shade val="80000"/>
                <a:hueOff val="153123"/>
                <a:satOff val="-2196"/>
                <a:lumOff val="12807"/>
                <a:alphaOff val="0"/>
                <a:shade val="93000"/>
                <a:satMod val="130000"/>
              </a:schemeClr>
            </a:gs>
            <a:gs pos="100000">
              <a:schemeClr val="accent1">
                <a:shade val="80000"/>
                <a:hueOff val="153123"/>
                <a:satOff val="-2196"/>
                <a:lumOff val="12807"/>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No Throttling</a:t>
          </a:r>
          <a:endParaRPr lang="en-US" sz="2100" kern="1200" dirty="0"/>
        </a:p>
      </dsp:txBody>
      <dsp:txXfrm>
        <a:off x="27626" y="1761722"/>
        <a:ext cx="8021948" cy="510671"/>
      </dsp:txXfrm>
    </dsp:sp>
    <dsp:sp modelId="{38FEEF08-3D1B-426A-AFB2-85E6A75F986C}">
      <dsp:nvSpPr>
        <dsp:cNvPr id="0" name=""/>
        <dsp:cNvSpPr/>
      </dsp:nvSpPr>
      <dsp:spPr>
        <a:xfrm>
          <a:off x="0" y="3562528"/>
          <a:ext cx="8077200" cy="515880"/>
        </a:xfrm>
        <a:prstGeom prst="roundRect">
          <a:avLst/>
        </a:prstGeom>
        <a:gradFill rotWithShape="0">
          <a:gsLst>
            <a:gs pos="0">
              <a:schemeClr val="accent1">
                <a:shade val="80000"/>
                <a:hueOff val="306246"/>
                <a:satOff val="-4392"/>
                <a:lumOff val="25615"/>
                <a:alphaOff val="0"/>
                <a:shade val="51000"/>
                <a:satMod val="130000"/>
              </a:schemeClr>
            </a:gs>
            <a:gs pos="80000">
              <a:schemeClr val="accent1">
                <a:shade val="80000"/>
                <a:hueOff val="306246"/>
                <a:satOff val="-4392"/>
                <a:lumOff val="25615"/>
                <a:alphaOff val="0"/>
                <a:shade val="93000"/>
                <a:satMod val="130000"/>
              </a:schemeClr>
            </a:gs>
            <a:gs pos="100000">
              <a:schemeClr val="accent1">
                <a:shade val="80000"/>
                <a:hueOff val="306246"/>
                <a:satOff val="-4392"/>
                <a:lumOff val="2561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No Paid Prioritization</a:t>
          </a:r>
          <a:endParaRPr lang="en-US" sz="2100" kern="1200" dirty="0"/>
        </a:p>
      </dsp:txBody>
      <dsp:txXfrm>
        <a:off x="25183" y="3587711"/>
        <a:ext cx="8026834" cy="46551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D34A5C-0992-441B-952D-677C78B26C87}">
      <dsp:nvSpPr>
        <dsp:cNvPr id="0" name=""/>
        <dsp:cNvSpPr/>
      </dsp:nvSpPr>
      <dsp:spPr>
        <a:xfrm rot="16200000">
          <a:off x="508000" y="-508000"/>
          <a:ext cx="2032000" cy="3048000"/>
        </a:xfrm>
        <a:prstGeom prst="round1Rect">
          <a:avLst/>
        </a:prstGeom>
        <a:gradFill rotWithShape="0">
          <a:gsLst>
            <a:gs pos="0">
              <a:schemeClr val="accent1">
                <a:shade val="50000"/>
                <a:hueOff val="0"/>
                <a:satOff val="0"/>
                <a:lumOff val="0"/>
                <a:alphaOff val="0"/>
                <a:shade val="51000"/>
                <a:satMod val="130000"/>
              </a:schemeClr>
            </a:gs>
            <a:gs pos="80000">
              <a:schemeClr val="accent1">
                <a:shade val="50000"/>
                <a:hueOff val="0"/>
                <a:satOff val="0"/>
                <a:lumOff val="0"/>
                <a:alphaOff val="0"/>
                <a:shade val="93000"/>
                <a:satMod val="130000"/>
              </a:schemeClr>
            </a:gs>
            <a:gs pos="100000">
              <a:schemeClr val="accent1">
                <a:shade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n-US" sz="2100" kern="1200" dirty="0" smtClean="0"/>
            <a:t>Promotional Rates and All Fees/Surcharges</a:t>
          </a:r>
          <a:endParaRPr lang="en-US" sz="2100" kern="1200" dirty="0"/>
        </a:p>
      </dsp:txBody>
      <dsp:txXfrm rot="5400000">
        <a:off x="0" y="0"/>
        <a:ext cx="3048000" cy="1524000"/>
      </dsp:txXfrm>
    </dsp:sp>
    <dsp:sp modelId="{9901E8D6-6204-453A-BDDC-90A3F2DEE40C}">
      <dsp:nvSpPr>
        <dsp:cNvPr id="0" name=""/>
        <dsp:cNvSpPr/>
      </dsp:nvSpPr>
      <dsp:spPr>
        <a:xfrm>
          <a:off x="3048000" y="50800"/>
          <a:ext cx="3048000" cy="2032000"/>
        </a:xfrm>
        <a:prstGeom prst="round1Rect">
          <a:avLst/>
        </a:prstGeom>
        <a:gradFill rotWithShape="0">
          <a:gsLst>
            <a:gs pos="0">
              <a:schemeClr val="accent1">
                <a:shade val="50000"/>
                <a:hueOff val="180718"/>
                <a:satOff val="-3780"/>
                <a:lumOff val="21031"/>
                <a:alphaOff val="0"/>
                <a:shade val="51000"/>
                <a:satMod val="130000"/>
              </a:schemeClr>
            </a:gs>
            <a:gs pos="80000">
              <a:schemeClr val="accent1">
                <a:shade val="50000"/>
                <a:hueOff val="180718"/>
                <a:satOff val="-3780"/>
                <a:lumOff val="21031"/>
                <a:alphaOff val="0"/>
                <a:shade val="93000"/>
                <a:satMod val="130000"/>
              </a:schemeClr>
            </a:gs>
            <a:gs pos="100000">
              <a:schemeClr val="accent1">
                <a:shade val="50000"/>
                <a:hueOff val="180718"/>
                <a:satOff val="-3780"/>
                <a:lumOff val="21031"/>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n-US" sz="2100" kern="1200" dirty="0" smtClean="0"/>
            <a:t>Data Caps and Allowances</a:t>
          </a:r>
          <a:endParaRPr lang="en-US" sz="2100" kern="1200" dirty="0"/>
        </a:p>
      </dsp:txBody>
      <dsp:txXfrm>
        <a:off x="3048000" y="50800"/>
        <a:ext cx="3048000" cy="1524000"/>
      </dsp:txXfrm>
    </dsp:sp>
    <dsp:sp modelId="{7154F683-D5EE-4C59-9DE9-063CCAC55C93}">
      <dsp:nvSpPr>
        <dsp:cNvPr id="0" name=""/>
        <dsp:cNvSpPr/>
      </dsp:nvSpPr>
      <dsp:spPr>
        <a:xfrm rot="10800000">
          <a:off x="0" y="2032000"/>
          <a:ext cx="3048000" cy="2032000"/>
        </a:xfrm>
        <a:prstGeom prst="round1Rect">
          <a:avLst/>
        </a:prstGeom>
        <a:gradFill rotWithShape="0">
          <a:gsLst>
            <a:gs pos="0">
              <a:schemeClr val="accent1">
                <a:shade val="50000"/>
                <a:hueOff val="361436"/>
                <a:satOff val="-7560"/>
                <a:lumOff val="42063"/>
                <a:alphaOff val="0"/>
                <a:shade val="51000"/>
                <a:satMod val="130000"/>
              </a:schemeClr>
            </a:gs>
            <a:gs pos="80000">
              <a:schemeClr val="accent1">
                <a:shade val="50000"/>
                <a:hueOff val="361436"/>
                <a:satOff val="-7560"/>
                <a:lumOff val="42063"/>
                <a:alphaOff val="0"/>
                <a:shade val="93000"/>
                <a:satMod val="130000"/>
              </a:schemeClr>
            </a:gs>
            <a:gs pos="100000">
              <a:schemeClr val="accent1">
                <a:shade val="50000"/>
                <a:hueOff val="361436"/>
                <a:satOff val="-7560"/>
                <a:lumOff val="4206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n-US" sz="2100" kern="1200" dirty="0" smtClean="0"/>
            <a:t>Network Performance- Speed, Latency, and Now Including Packet Loss</a:t>
          </a:r>
          <a:endParaRPr lang="en-US" sz="2100" kern="1200" dirty="0"/>
        </a:p>
      </dsp:txBody>
      <dsp:txXfrm rot="10800000">
        <a:off x="0" y="2539999"/>
        <a:ext cx="3048000" cy="1524000"/>
      </dsp:txXfrm>
    </dsp:sp>
    <dsp:sp modelId="{3074DEC6-E081-49D9-A641-80E4BFBF1BA5}">
      <dsp:nvSpPr>
        <dsp:cNvPr id="0" name=""/>
        <dsp:cNvSpPr/>
      </dsp:nvSpPr>
      <dsp:spPr>
        <a:xfrm rot="5400000">
          <a:off x="3556000" y="1523999"/>
          <a:ext cx="2032000" cy="3048000"/>
        </a:xfrm>
        <a:prstGeom prst="round1Rect">
          <a:avLst/>
        </a:prstGeom>
        <a:gradFill rotWithShape="0">
          <a:gsLst>
            <a:gs pos="0">
              <a:schemeClr val="accent1">
                <a:shade val="50000"/>
                <a:hueOff val="180718"/>
                <a:satOff val="-3780"/>
                <a:lumOff val="21031"/>
                <a:alphaOff val="0"/>
                <a:shade val="51000"/>
                <a:satMod val="130000"/>
              </a:schemeClr>
            </a:gs>
            <a:gs pos="80000">
              <a:schemeClr val="accent1">
                <a:shade val="50000"/>
                <a:hueOff val="180718"/>
                <a:satOff val="-3780"/>
                <a:lumOff val="21031"/>
                <a:alphaOff val="0"/>
                <a:shade val="93000"/>
                <a:satMod val="130000"/>
              </a:schemeClr>
            </a:gs>
            <a:gs pos="100000">
              <a:schemeClr val="accent1">
                <a:shade val="50000"/>
                <a:hueOff val="180718"/>
                <a:satOff val="-3780"/>
                <a:lumOff val="21031"/>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n-US" sz="2100" kern="1200" dirty="0" smtClean="0"/>
            <a:t>Network Management Practices Affecting Performance</a:t>
          </a:r>
          <a:endParaRPr lang="en-US" sz="2100" kern="1200" dirty="0"/>
        </a:p>
      </dsp:txBody>
      <dsp:txXfrm rot="-5400000">
        <a:off x="3048000" y="2539999"/>
        <a:ext cx="3048000" cy="1524000"/>
      </dsp:txXfrm>
    </dsp:sp>
    <dsp:sp modelId="{9A76C478-F3C8-4018-A690-A306313D5CBF}">
      <dsp:nvSpPr>
        <dsp:cNvPr id="0" name=""/>
        <dsp:cNvSpPr/>
      </dsp:nvSpPr>
      <dsp:spPr>
        <a:xfrm>
          <a:off x="2133600" y="1523999"/>
          <a:ext cx="1828800" cy="1016000"/>
        </a:xfrm>
        <a:prstGeom prst="roundRect">
          <a:avLst/>
        </a:prstGeom>
        <a:solidFill>
          <a:schemeClr val="accent1">
            <a:lumMod val="20000"/>
            <a:lumOff val="8000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Consumer- Focused</a:t>
          </a:r>
          <a:endParaRPr lang="en-US" sz="2100" kern="1200" dirty="0"/>
        </a:p>
      </dsp:txBody>
      <dsp:txXfrm>
        <a:off x="2183197" y="1573596"/>
        <a:ext cx="1729606" cy="91680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C96A99-600C-4A5D-85D7-3EA58091703B}">
      <dsp:nvSpPr>
        <dsp:cNvPr id="0" name=""/>
        <dsp:cNvSpPr/>
      </dsp:nvSpPr>
      <dsp:spPr>
        <a:xfrm>
          <a:off x="1587034" y="1038"/>
          <a:ext cx="4125515" cy="3750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b" anchorCtr="0">
          <a:noAutofit/>
        </a:bodyPr>
        <a:lstStyle/>
        <a:p>
          <a:pPr lvl="0" algn="l" defTabSz="755650">
            <a:lnSpc>
              <a:spcPct val="90000"/>
            </a:lnSpc>
            <a:spcBef>
              <a:spcPct val="0"/>
            </a:spcBef>
            <a:spcAft>
              <a:spcPct val="35000"/>
            </a:spcAft>
          </a:pPr>
          <a:endParaRPr lang="en-US" sz="1700" kern="1200" dirty="0"/>
        </a:p>
      </dsp:txBody>
      <dsp:txXfrm>
        <a:off x="1587034" y="1038"/>
        <a:ext cx="4125515" cy="375046"/>
      </dsp:txXfrm>
    </dsp:sp>
    <dsp:sp modelId="{C58D0587-18B2-491C-B288-EA64BA966235}">
      <dsp:nvSpPr>
        <dsp:cNvPr id="0" name=""/>
        <dsp:cNvSpPr/>
      </dsp:nvSpPr>
      <dsp:spPr>
        <a:xfrm>
          <a:off x="1587034" y="376085"/>
          <a:ext cx="965370" cy="763984"/>
        </a:xfrm>
        <a:prstGeom prst="chevron">
          <a:avLst>
            <a:gd name="adj" fmla="val 7061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C4BA8CC1-5440-4A03-9092-3A73A55AA003}">
      <dsp:nvSpPr>
        <dsp:cNvPr id="0" name=""/>
        <dsp:cNvSpPr/>
      </dsp:nvSpPr>
      <dsp:spPr>
        <a:xfrm>
          <a:off x="2166898" y="376085"/>
          <a:ext cx="965370" cy="763984"/>
        </a:xfrm>
        <a:prstGeom prst="chevron">
          <a:avLst>
            <a:gd name="adj" fmla="val 7061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DF6BCC03-69BA-4C44-B296-BF5528054440}">
      <dsp:nvSpPr>
        <dsp:cNvPr id="0" name=""/>
        <dsp:cNvSpPr/>
      </dsp:nvSpPr>
      <dsp:spPr>
        <a:xfrm>
          <a:off x="2747221" y="376085"/>
          <a:ext cx="965370" cy="763984"/>
        </a:xfrm>
        <a:prstGeom prst="chevron">
          <a:avLst>
            <a:gd name="adj" fmla="val 7061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6635A046-B3DC-40E4-BD52-C39FF76C15F3}">
      <dsp:nvSpPr>
        <dsp:cNvPr id="0" name=""/>
        <dsp:cNvSpPr/>
      </dsp:nvSpPr>
      <dsp:spPr>
        <a:xfrm>
          <a:off x="3327085" y="376085"/>
          <a:ext cx="965370" cy="763984"/>
        </a:xfrm>
        <a:prstGeom prst="chevron">
          <a:avLst>
            <a:gd name="adj" fmla="val 7061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353834DE-5557-4F9F-8D8B-A19A96AB3FA2}">
      <dsp:nvSpPr>
        <dsp:cNvPr id="0" name=""/>
        <dsp:cNvSpPr/>
      </dsp:nvSpPr>
      <dsp:spPr>
        <a:xfrm>
          <a:off x="3907408" y="376085"/>
          <a:ext cx="965370" cy="763984"/>
        </a:xfrm>
        <a:prstGeom prst="chevron">
          <a:avLst>
            <a:gd name="adj" fmla="val 7061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D4BB91E7-E9C9-47CB-8F84-AB7021406C82}">
      <dsp:nvSpPr>
        <dsp:cNvPr id="0" name=""/>
        <dsp:cNvSpPr/>
      </dsp:nvSpPr>
      <dsp:spPr>
        <a:xfrm>
          <a:off x="4487272" y="376085"/>
          <a:ext cx="965370" cy="763984"/>
        </a:xfrm>
        <a:prstGeom prst="chevron">
          <a:avLst>
            <a:gd name="adj" fmla="val 7061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01FE14DF-6A10-4C7C-807B-35A42CA843A1}">
      <dsp:nvSpPr>
        <dsp:cNvPr id="0" name=""/>
        <dsp:cNvSpPr/>
      </dsp:nvSpPr>
      <dsp:spPr>
        <a:xfrm>
          <a:off x="5067594" y="376085"/>
          <a:ext cx="965370" cy="763984"/>
        </a:xfrm>
        <a:prstGeom prst="chevron">
          <a:avLst>
            <a:gd name="adj" fmla="val 7061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F6F90F80-CF7D-4F02-B77C-D47F283E40E1}">
      <dsp:nvSpPr>
        <dsp:cNvPr id="0" name=""/>
        <dsp:cNvSpPr/>
      </dsp:nvSpPr>
      <dsp:spPr>
        <a:xfrm>
          <a:off x="1587034" y="452484"/>
          <a:ext cx="4179147" cy="611187"/>
        </a:xfrm>
        <a:prstGeom prst="rect">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l" defTabSz="800100">
            <a:lnSpc>
              <a:spcPct val="90000"/>
            </a:lnSpc>
            <a:spcBef>
              <a:spcPct val="0"/>
            </a:spcBef>
            <a:spcAft>
              <a:spcPct val="35000"/>
            </a:spcAft>
          </a:pPr>
          <a:r>
            <a:rPr lang="en-US" sz="1800" kern="1200" dirty="0" smtClean="0"/>
            <a:t>Consumers Can File Informal Complaints at FCC for Failure to Comply</a:t>
          </a:r>
          <a:endParaRPr lang="en-US" sz="1800" kern="1200" dirty="0"/>
        </a:p>
      </dsp:txBody>
      <dsp:txXfrm>
        <a:off x="1587034" y="452484"/>
        <a:ext cx="4179147" cy="611187"/>
      </dsp:txXfrm>
    </dsp:sp>
    <dsp:sp modelId="{5065BCC6-CEB6-4BC3-B8FB-4EC2694A98D0}">
      <dsp:nvSpPr>
        <dsp:cNvPr id="0" name=""/>
        <dsp:cNvSpPr/>
      </dsp:nvSpPr>
      <dsp:spPr>
        <a:xfrm>
          <a:off x="1587034" y="1182221"/>
          <a:ext cx="4125515" cy="3750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b" anchorCtr="0">
          <a:noAutofit/>
        </a:bodyPr>
        <a:lstStyle/>
        <a:p>
          <a:pPr lvl="0" algn="l" defTabSz="755650">
            <a:lnSpc>
              <a:spcPct val="90000"/>
            </a:lnSpc>
            <a:spcBef>
              <a:spcPct val="0"/>
            </a:spcBef>
            <a:spcAft>
              <a:spcPct val="35000"/>
            </a:spcAft>
          </a:pPr>
          <a:endParaRPr lang="en-US" sz="1700" kern="1200" dirty="0"/>
        </a:p>
      </dsp:txBody>
      <dsp:txXfrm>
        <a:off x="1587034" y="1182221"/>
        <a:ext cx="4125515" cy="375046"/>
      </dsp:txXfrm>
    </dsp:sp>
    <dsp:sp modelId="{754652D8-527A-4B4E-9815-B0133B8772A7}">
      <dsp:nvSpPr>
        <dsp:cNvPr id="0" name=""/>
        <dsp:cNvSpPr/>
      </dsp:nvSpPr>
      <dsp:spPr>
        <a:xfrm>
          <a:off x="1587034" y="1557268"/>
          <a:ext cx="965370" cy="763984"/>
        </a:xfrm>
        <a:prstGeom prst="chevron">
          <a:avLst>
            <a:gd name="adj" fmla="val 7061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98427DA7-CCBD-4437-B6E8-C43FCEE8ECDD}">
      <dsp:nvSpPr>
        <dsp:cNvPr id="0" name=""/>
        <dsp:cNvSpPr/>
      </dsp:nvSpPr>
      <dsp:spPr>
        <a:xfrm>
          <a:off x="2166898" y="1557268"/>
          <a:ext cx="965370" cy="763984"/>
        </a:xfrm>
        <a:prstGeom prst="chevron">
          <a:avLst>
            <a:gd name="adj" fmla="val 7061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1ACB162B-DCEF-453A-8C1D-4213EBE6498B}">
      <dsp:nvSpPr>
        <dsp:cNvPr id="0" name=""/>
        <dsp:cNvSpPr/>
      </dsp:nvSpPr>
      <dsp:spPr>
        <a:xfrm>
          <a:off x="2747221" y="1557268"/>
          <a:ext cx="965370" cy="763984"/>
        </a:xfrm>
        <a:prstGeom prst="chevron">
          <a:avLst>
            <a:gd name="adj" fmla="val 7061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00910A91-3A0A-47AE-BBA7-7AF10BBE88F8}">
      <dsp:nvSpPr>
        <dsp:cNvPr id="0" name=""/>
        <dsp:cNvSpPr/>
      </dsp:nvSpPr>
      <dsp:spPr>
        <a:xfrm>
          <a:off x="3327085" y="1557268"/>
          <a:ext cx="965370" cy="763984"/>
        </a:xfrm>
        <a:prstGeom prst="chevron">
          <a:avLst>
            <a:gd name="adj" fmla="val 7061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3DCF9DCB-1049-40D4-AC30-2689F963241A}">
      <dsp:nvSpPr>
        <dsp:cNvPr id="0" name=""/>
        <dsp:cNvSpPr/>
      </dsp:nvSpPr>
      <dsp:spPr>
        <a:xfrm>
          <a:off x="3907408" y="1557268"/>
          <a:ext cx="965370" cy="763984"/>
        </a:xfrm>
        <a:prstGeom prst="chevron">
          <a:avLst>
            <a:gd name="adj" fmla="val 7061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E355DB71-88C9-41AD-87CF-839C4AF13B38}">
      <dsp:nvSpPr>
        <dsp:cNvPr id="0" name=""/>
        <dsp:cNvSpPr/>
      </dsp:nvSpPr>
      <dsp:spPr>
        <a:xfrm>
          <a:off x="4487272" y="1557268"/>
          <a:ext cx="965370" cy="763984"/>
        </a:xfrm>
        <a:prstGeom prst="chevron">
          <a:avLst>
            <a:gd name="adj" fmla="val 7061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1EB3087E-FE92-41C4-943F-23221FD05A45}">
      <dsp:nvSpPr>
        <dsp:cNvPr id="0" name=""/>
        <dsp:cNvSpPr/>
      </dsp:nvSpPr>
      <dsp:spPr>
        <a:xfrm>
          <a:off x="5067594" y="1557268"/>
          <a:ext cx="965370" cy="763984"/>
        </a:xfrm>
        <a:prstGeom prst="chevron">
          <a:avLst>
            <a:gd name="adj" fmla="val 7061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6A8D3640-6596-483C-9649-776F938BFD54}">
      <dsp:nvSpPr>
        <dsp:cNvPr id="0" name=""/>
        <dsp:cNvSpPr/>
      </dsp:nvSpPr>
      <dsp:spPr>
        <a:xfrm>
          <a:off x="1579762" y="1609335"/>
          <a:ext cx="4179147" cy="611187"/>
        </a:xfrm>
        <a:prstGeom prst="rect">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l" defTabSz="800100">
            <a:lnSpc>
              <a:spcPct val="90000"/>
            </a:lnSpc>
            <a:spcBef>
              <a:spcPct val="0"/>
            </a:spcBef>
            <a:spcAft>
              <a:spcPct val="35000"/>
            </a:spcAft>
          </a:pPr>
          <a:r>
            <a:rPr lang="en-US" sz="1800" kern="1200" dirty="0" smtClean="0"/>
            <a:t>Must Post to Website</a:t>
          </a:r>
          <a:endParaRPr lang="en-US" sz="1800" kern="1200" dirty="0"/>
        </a:p>
      </dsp:txBody>
      <dsp:txXfrm>
        <a:off x="1579762" y="1609335"/>
        <a:ext cx="4179147" cy="611187"/>
      </dsp:txXfrm>
    </dsp:sp>
    <dsp:sp modelId="{D1AE51A3-D82D-43C0-B89C-BC76F570B39D}">
      <dsp:nvSpPr>
        <dsp:cNvPr id="0" name=""/>
        <dsp:cNvSpPr/>
      </dsp:nvSpPr>
      <dsp:spPr>
        <a:xfrm>
          <a:off x="1587034" y="2363403"/>
          <a:ext cx="4125515" cy="3750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b" anchorCtr="0">
          <a:noAutofit/>
        </a:bodyPr>
        <a:lstStyle/>
        <a:p>
          <a:pPr lvl="0" algn="l" defTabSz="755650">
            <a:lnSpc>
              <a:spcPct val="90000"/>
            </a:lnSpc>
            <a:spcBef>
              <a:spcPct val="0"/>
            </a:spcBef>
            <a:spcAft>
              <a:spcPct val="35000"/>
            </a:spcAft>
          </a:pPr>
          <a:endParaRPr lang="en-US" sz="1700" kern="1200" dirty="0"/>
        </a:p>
      </dsp:txBody>
      <dsp:txXfrm>
        <a:off x="1587034" y="2363403"/>
        <a:ext cx="4125515" cy="375046"/>
      </dsp:txXfrm>
    </dsp:sp>
    <dsp:sp modelId="{1A9C29CC-8828-45EC-9A4F-9C804CE6D0D0}">
      <dsp:nvSpPr>
        <dsp:cNvPr id="0" name=""/>
        <dsp:cNvSpPr/>
      </dsp:nvSpPr>
      <dsp:spPr>
        <a:xfrm>
          <a:off x="1587034" y="2738450"/>
          <a:ext cx="965370" cy="763984"/>
        </a:xfrm>
        <a:prstGeom prst="chevron">
          <a:avLst>
            <a:gd name="adj" fmla="val 7061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01EB6119-F6B3-4CB6-9D28-98DF0F3DCD93}">
      <dsp:nvSpPr>
        <dsp:cNvPr id="0" name=""/>
        <dsp:cNvSpPr/>
      </dsp:nvSpPr>
      <dsp:spPr>
        <a:xfrm>
          <a:off x="2166898" y="2738450"/>
          <a:ext cx="965370" cy="763984"/>
        </a:xfrm>
        <a:prstGeom prst="chevron">
          <a:avLst>
            <a:gd name="adj" fmla="val 7061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77519659-2D2C-4E4F-B467-CA9AD8DBF935}">
      <dsp:nvSpPr>
        <dsp:cNvPr id="0" name=""/>
        <dsp:cNvSpPr/>
      </dsp:nvSpPr>
      <dsp:spPr>
        <a:xfrm>
          <a:off x="2747221" y="2738450"/>
          <a:ext cx="965370" cy="763984"/>
        </a:xfrm>
        <a:prstGeom prst="chevron">
          <a:avLst>
            <a:gd name="adj" fmla="val 7061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A8D7329A-A778-4AE2-96F5-5882DA4D3CAC}">
      <dsp:nvSpPr>
        <dsp:cNvPr id="0" name=""/>
        <dsp:cNvSpPr/>
      </dsp:nvSpPr>
      <dsp:spPr>
        <a:xfrm>
          <a:off x="3327085" y="2738450"/>
          <a:ext cx="965370" cy="763984"/>
        </a:xfrm>
        <a:prstGeom prst="chevron">
          <a:avLst>
            <a:gd name="adj" fmla="val 7061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20CBF4B6-06C7-4A64-B1E7-336829DD2314}">
      <dsp:nvSpPr>
        <dsp:cNvPr id="0" name=""/>
        <dsp:cNvSpPr/>
      </dsp:nvSpPr>
      <dsp:spPr>
        <a:xfrm>
          <a:off x="3907408" y="2738450"/>
          <a:ext cx="965370" cy="763984"/>
        </a:xfrm>
        <a:prstGeom prst="chevron">
          <a:avLst>
            <a:gd name="adj" fmla="val 7061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388DFABD-23A3-48B1-8C73-5C5D9AC9DAE4}">
      <dsp:nvSpPr>
        <dsp:cNvPr id="0" name=""/>
        <dsp:cNvSpPr/>
      </dsp:nvSpPr>
      <dsp:spPr>
        <a:xfrm>
          <a:off x="4487272" y="2738450"/>
          <a:ext cx="965370" cy="763984"/>
        </a:xfrm>
        <a:prstGeom prst="chevron">
          <a:avLst>
            <a:gd name="adj" fmla="val 7061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77698C9D-7344-4478-A393-AF02E5C838E8}">
      <dsp:nvSpPr>
        <dsp:cNvPr id="0" name=""/>
        <dsp:cNvSpPr/>
      </dsp:nvSpPr>
      <dsp:spPr>
        <a:xfrm>
          <a:off x="5067594" y="2738450"/>
          <a:ext cx="965370" cy="763984"/>
        </a:xfrm>
        <a:prstGeom prst="chevron">
          <a:avLst>
            <a:gd name="adj" fmla="val 7061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CA2C127D-B775-469A-B0E4-E6A55ACC7B38}">
      <dsp:nvSpPr>
        <dsp:cNvPr id="0" name=""/>
        <dsp:cNvSpPr/>
      </dsp:nvSpPr>
      <dsp:spPr>
        <a:xfrm>
          <a:off x="1587034" y="2814849"/>
          <a:ext cx="4179147" cy="611187"/>
        </a:xfrm>
        <a:prstGeom prst="rect">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l" defTabSz="800100">
            <a:lnSpc>
              <a:spcPct val="90000"/>
            </a:lnSpc>
            <a:spcBef>
              <a:spcPct val="0"/>
            </a:spcBef>
            <a:spcAft>
              <a:spcPct val="35000"/>
            </a:spcAft>
          </a:pPr>
          <a:r>
            <a:rPr lang="en-US" sz="1800" kern="1200" dirty="0" smtClean="0"/>
            <a:t>Set-up “Legal” link and post OICS, AUP, TOS, and Privacy Policy</a:t>
          </a:r>
          <a:endParaRPr lang="en-US" sz="1800" kern="1200" dirty="0"/>
        </a:p>
      </dsp:txBody>
      <dsp:txXfrm>
        <a:off x="1587034" y="2814849"/>
        <a:ext cx="4179147" cy="61118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A74F3A-C415-4327-87E0-1E4ACCEC1CD8}">
      <dsp:nvSpPr>
        <dsp:cNvPr id="0" name=""/>
        <dsp:cNvSpPr/>
      </dsp:nvSpPr>
      <dsp:spPr>
        <a:xfrm>
          <a:off x="0" y="0"/>
          <a:ext cx="3733799" cy="3733799"/>
        </a:xfrm>
        <a:prstGeom prst="pie">
          <a:avLst>
            <a:gd name="adj1" fmla="val 5400000"/>
            <a:gd name="adj2" fmla="val 16200000"/>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CCDD2978-3F29-4FDA-90B0-43DB875A4406}">
      <dsp:nvSpPr>
        <dsp:cNvPr id="0" name=""/>
        <dsp:cNvSpPr/>
      </dsp:nvSpPr>
      <dsp:spPr>
        <a:xfrm>
          <a:off x="1866899" y="0"/>
          <a:ext cx="4914900" cy="3733799"/>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Management Practice</a:t>
          </a:r>
          <a:endParaRPr lang="en-US" sz="2200" kern="1200" dirty="0"/>
        </a:p>
      </dsp:txBody>
      <dsp:txXfrm>
        <a:off x="1866899" y="0"/>
        <a:ext cx="2457450" cy="1120142"/>
      </dsp:txXfrm>
    </dsp:sp>
    <dsp:sp modelId="{4613C737-76D6-491D-9C73-B39CE4E6D5AA}">
      <dsp:nvSpPr>
        <dsp:cNvPr id="0" name=""/>
        <dsp:cNvSpPr/>
      </dsp:nvSpPr>
      <dsp:spPr>
        <a:xfrm>
          <a:off x="653416" y="1120142"/>
          <a:ext cx="2426967" cy="2426967"/>
        </a:xfrm>
        <a:prstGeom prst="pie">
          <a:avLst>
            <a:gd name="adj1" fmla="val 5400000"/>
            <a:gd name="adj2" fmla="val 16200000"/>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BA3FCC84-02F8-4EAF-95E2-D8745A7FDD38}">
      <dsp:nvSpPr>
        <dsp:cNvPr id="0" name=""/>
        <dsp:cNvSpPr/>
      </dsp:nvSpPr>
      <dsp:spPr>
        <a:xfrm>
          <a:off x="1866899" y="1120142"/>
          <a:ext cx="4914900" cy="2426967"/>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Technical Network Justification</a:t>
          </a:r>
          <a:endParaRPr lang="en-US" sz="2200" kern="1200" dirty="0"/>
        </a:p>
      </dsp:txBody>
      <dsp:txXfrm>
        <a:off x="1866899" y="1120142"/>
        <a:ext cx="2457450" cy="1120138"/>
      </dsp:txXfrm>
    </dsp:sp>
    <dsp:sp modelId="{D6935BE3-DEF3-41F6-B114-07D0CF50BC43}">
      <dsp:nvSpPr>
        <dsp:cNvPr id="0" name=""/>
        <dsp:cNvSpPr/>
      </dsp:nvSpPr>
      <dsp:spPr>
        <a:xfrm>
          <a:off x="1306830" y="2240281"/>
          <a:ext cx="1120138" cy="1120138"/>
        </a:xfrm>
        <a:prstGeom prst="pie">
          <a:avLst>
            <a:gd name="adj1" fmla="val 5400000"/>
            <a:gd name="adj2" fmla="val 16200000"/>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F4A219D6-E6A8-4A5F-A088-D4F7693CAAF8}">
      <dsp:nvSpPr>
        <dsp:cNvPr id="0" name=""/>
        <dsp:cNvSpPr/>
      </dsp:nvSpPr>
      <dsp:spPr>
        <a:xfrm>
          <a:off x="1866899" y="2240281"/>
          <a:ext cx="4914900" cy="1120138"/>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Tailored to Achieve Legitimate Purpose</a:t>
          </a:r>
          <a:endParaRPr lang="en-US" sz="2200" kern="1200" dirty="0"/>
        </a:p>
      </dsp:txBody>
      <dsp:txXfrm>
        <a:off x="1866899" y="2240281"/>
        <a:ext cx="2457450" cy="1120138"/>
      </dsp:txXfrm>
    </dsp:sp>
    <dsp:sp modelId="{8999C055-CEAC-4B7D-A488-7E8CBEAFFCC0}">
      <dsp:nvSpPr>
        <dsp:cNvPr id="0" name=""/>
        <dsp:cNvSpPr/>
      </dsp:nvSpPr>
      <dsp:spPr>
        <a:xfrm>
          <a:off x="4324350" y="0"/>
          <a:ext cx="2457450" cy="1120142"/>
        </a:xfrm>
        <a:prstGeom prst="rect">
          <a:avLst/>
        </a:prstGeom>
        <a:noFill/>
        <a:ln>
          <a:noFill/>
        </a:ln>
        <a:effectLst/>
        <a:scene3d>
          <a:camera prst="orthographicFront">
            <a:rot lat="0" lon="0" rev="0"/>
          </a:camera>
          <a:lightRig rig="contrasting" dir="t">
            <a:rot lat="0" lon="0" rev="1200000"/>
          </a:lightRig>
        </a:scene3d>
        <a:sp3d/>
      </dsp:spPr>
      <dsp:style>
        <a:lnRef idx="0">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228600" lvl="1" indent="-228600" algn="l" defTabSz="933450">
            <a:lnSpc>
              <a:spcPct val="90000"/>
            </a:lnSpc>
            <a:spcBef>
              <a:spcPct val="0"/>
            </a:spcBef>
            <a:spcAft>
              <a:spcPct val="15000"/>
            </a:spcAft>
            <a:buChar char="••"/>
          </a:pPr>
          <a:r>
            <a:rPr lang="en-US" sz="2100" kern="1200" dirty="0" smtClean="0"/>
            <a:t>Block P2P</a:t>
          </a:r>
          <a:endParaRPr lang="en-US" sz="2100" kern="1200" dirty="0"/>
        </a:p>
        <a:p>
          <a:pPr marL="228600" lvl="1" indent="-228600" algn="l" defTabSz="933450">
            <a:lnSpc>
              <a:spcPct val="90000"/>
            </a:lnSpc>
            <a:spcBef>
              <a:spcPct val="0"/>
            </a:spcBef>
            <a:spcAft>
              <a:spcPct val="15000"/>
            </a:spcAft>
            <a:buChar char="••"/>
          </a:pPr>
          <a:r>
            <a:rPr lang="en-US" sz="2100" kern="1200" dirty="0" smtClean="0"/>
            <a:t>Block Port 25</a:t>
          </a:r>
          <a:endParaRPr lang="en-US" sz="2100" kern="1200" dirty="0"/>
        </a:p>
      </dsp:txBody>
      <dsp:txXfrm>
        <a:off x="4324350" y="0"/>
        <a:ext cx="2457450" cy="1120142"/>
      </dsp:txXfrm>
    </dsp:sp>
    <dsp:sp modelId="{9B1BDFE7-629B-422A-9742-EA7CFA50AF60}">
      <dsp:nvSpPr>
        <dsp:cNvPr id="0" name=""/>
        <dsp:cNvSpPr/>
      </dsp:nvSpPr>
      <dsp:spPr>
        <a:xfrm>
          <a:off x="4324350" y="1120142"/>
          <a:ext cx="2457450" cy="1120138"/>
        </a:xfrm>
        <a:prstGeom prst="rect">
          <a:avLst/>
        </a:prstGeom>
        <a:noFill/>
        <a:ln>
          <a:noFill/>
        </a:ln>
        <a:effectLst/>
        <a:scene3d>
          <a:camera prst="orthographicFront">
            <a:rot lat="0" lon="0" rev="0"/>
          </a:camera>
          <a:lightRig rig="contrasting" dir="t">
            <a:rot lat="0" lon="0" rev="1200000"/>
          </a:lightRig>
        </a:scene3d>
        <a:sp3d/>
      </dsp:spPr>
      <dsp:style>
        <a:lnRef idx="0">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228600" lvl="1" indent="-228600" algn="l" defTabSz="933450">
            <a:lnSpc>
              <a:spcPct val="90000"/>
            </a:lnSpc>
            <a:spcBef>
              <a:spcPct val="0"/>
            </a:spcBef>
            <a:spcAft>
              <a:spcPct val="15000"/>
            </a:spcAft>
            <a:buChar char="••"/>
          </a:pPr>
          <a:r>
            <a:rPr lang="en-US" sz="2100" kern="1200" dirty="0" smtClean="0"/>
            <a:t>Fairly Allocate Bandwidth</a:t>
          </a:r>
          <a:endParaRPr lang="en-US" sz="2100" kern="1200" dirty="0"/>
        </a:p>
        <a:p>
          <a:pPr marL="228600" lvl="1" indent="-228600" algn="l" defTabSz="933450">
            <a:lnSpc>
              <a:spcPct val="90000"/>
            </a:lnSpc>
            <a:spcBef>
              <a:spcPct val="0"/>
            </a:spcBef>
            <a:spcAft>
              <a:spcPct val="15000"/>
            </a:spcAft>
            <a:buChar char="••"/>
          </a:pPr>
          <a:r>
            <a:rPr lang="en-US" sz="2100" kern="1200" dirty="0" smtClean="0"/>
            <a:t>Prevent Spam</a:t>
          </a:r>
          <a:endParaRPr lang="en-US" sz="2100" kern="1200" dirty="0"/>
        </a:p>
      </dsp:txBody>
      <dsp:txXfrm>
        <a:off x="4324350" y="1120142"/>
        <a:ext cx="2457450" cy="1120138"/>
      </dsp:txXfrm>
    </dsp:sp>
    <dsp:sp modelId="{62DAF6C0-773B-4B4C-BB8D-CE21B428268F}">
      <dsp:nvSpPr>
        <dsp:cNvPr id="0" name=""/>
        <dsp:cNvSpPr/>
      </dsp:nvSpPr>
      <dsp:spPr>
        <a:xfrm>
          <a:off x="4324350" y="2240281"/>
          <a:ext cx="2457450" cy="1120138"/>
        </a:xfrm>
        <a:prstGeom prst="rect">
          <a:avLst/>
        </a:prstGeom>
        <a:noFill/>
        <a:ln>
          <a:noFill/>
        </a:ln>
        <a:effectLst/>
        <a:scene3d>
          <a:camera prst="orthographicFront">
            <a:rot lat="0" lon="0" rev="0"/>
          </a:camera>
          <a:lightRig rig="contrasting" dir="t">
            <a:rot lat="0" lon="0" rev="1200000"/>
          </a:lightRig>
        </a:scene3d>
        <a:sp3d/>
      </dsp:spPr>
      <dsp:style>
        <a:lnRef idx="0">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228600" lvl="1" indent="-228600" algn="l" defTabSz="933450">
            <a:lnSpc>
              <a:spcPct val="90000"/>
            </a:lnSpc>
            <a:spcBef>
              <a:spcPct val="0"/>
            </a:spcBef>
            <a:spcAft>
              <a:spcPct val="15000"/>
            </a:spcAft>
            <a:buChar char="••"/>
          </a:pPr>
          <a:r>
            <a:rPr lang="en-US" sz="2100" kern="1200" dirty="0" smtClean="0"/>
            <a:t>No Better Way to Do It?</a:t>
          </a:r>
          <a:endParaRPr lang="en-US" sz="2100" kern="1200" dirty="0"/>
        </a:p>
      </dsp:txBody>
      <dsp:txXfrm>
        <a:off x="4324350" y="2240281"/>
        <a:ext cx="2457450" cy="112013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3F011E-F82C-4881-AC35-4B95EAD10FBC}">
      <dsp:nvSpPr>
        <dsp:cNvPr id="0" name=""/>
        <dsp:cNvSpPr/>
      </dsp:nvSpPr>
      <dsp:spPr>
        <a:xfrm>
          <a:off x="0" y="3962931"/>
          <a:ext cx="6934200" cy="0"/>
        </a:xfrm>
        <a:prstGeom prst="line">
          <a:avLst/>
        </a:pr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8286F8D6-0435-407E-BA85-4DA6F1E7F1C1}">
      <dsp:nvSpPr>
        <dsp:cNvPr id="0" name=""/>
        <dsp:cNvSpPr/>
      </dsp:nvSpPr>
      <dsp:spPr>
        <a:xfrm>
          <a:off x="8667" y="2260712"/>
          <a:ext cx="6934200" cy="0"/>
        </a:xfrm>
        <a:prstGeom prst="line">
          <a:avLst/>
        </a:pr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22F406EA-4D31-46F4-B1FC-8AE27EB31915}">
      <dsp:nvSpPr>
        <dsp:cNvPr id="0" name=""/>
        <dsp:cNvSpPr/>
      </dsp:nvSpPr>
      <dsp:spPr>
        <a:xfrm>
          <a:off x="0" y="558493"/>
          <a:ext cx="6934200" cy="0"/>
        </a:xfrm>
        <a:prstGeom prst="line">
          <a:avLst/>
        </a:pr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D8B6742E-22C1-4681-B3A7-24DFC0C315EE}">
      <dsp:nvSpPr>
        <dsp:cNvPr id="0" name=""/>
        <dsp:cNvSpPr/>
      </dsp:nvSpPr>
      <dsp:spPr>
        <a:xfrm>
          <a:off x="1802892" y="444"/>
          <a:ext cx="5131308" cy="5580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385" tIns="32385" rIns="32385" bIns="32385" numCol="1" spcCol="1270" anchor="b" anchorCtr="0">
          <a:noAutofit/>
        </a:bodyPr>
        <a:lstStyle/>
        <a:p>
          <a:pPr lvl="0" algn="l" defTabSz="755650">
            <a:lnSpc>
              <a:spcPct val="90000"/>
            </a:lnSpc>
            <a:spcBef>
              <a:spcPct val="0"/>
            </a:spcBef>
            <a:spcAft>
              <a:spcPct val="35000"/>
            </a:spcAft>
          </a:pPr>
          <a:r>
            <a:rPr lang="en-US" sz="1700" kern="1200" dirty="0" smtClean="0"/>
            <a:t> Sections 201, 202, and 208</a:t>
          </a:r>
          <a:endParaRPr lang="en-US" sz="1700" kern="1200" dirty="0"/>
        </a:p>
      </dsp:txBody>
      <dsp:txXfrm>
        <a:off x="1802892" y="444"/>
        <a:ext cx="5131308" cy="558049"/>
      </dsp:txXfrm>
    </dsp:sp>
    <dsp:sp modelId="{47C16BE1-F7F6-4907-A7F8-ED4A2C2C4088}">
      <dsp:nvSpPr>
        <dsp:cNvPr id="0" name=""/>
        <dsp:cNvSpPr/>
      </dsp:nvSpPr>
      <dsp:spPr>
        <a:xfrm>
          <a:off x="0" y="444"/>
          <a:ext cx="1802892" cy="558049"/>
        </a:xfrm>
        <a:prstGeom prst="round2SameRect">
          <a:avLst>
            <a:gd name="adj1" fmla="val 16670"/>
            <a:gd name="adj2" fmla="val 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2385" tIns="32385" rIns="32385" bIns="32385" numCol="1" spcCol="1270" anchor="ctr" anchorCtr="0">
          <a:noAutofit/>
        </a:bodyPr>
        <a:lstStyle/>
        <a:p>
          <a:pPr lvl="0" algn="ctr" defTabSz="755650">
            <a:lnSpc>
              <a:spcPct val="90000"/>
            </a:lnSpc>
            <a:spcBef>
              <a:spcPct val="0"/>
            </a:spcBef>
            <a:spcAft>
              <a:spcPct val="35000"/>
            </a:spcAft>
          </a:pPr>
          <a:r>
            <a:rPr lang="en-US" sz="1700" kern="1200" dirty="0" smtClean="0"/>
            <a:t>Common Carrier</a:t>
          </a:r>
          <a:endParaRPr lang="en-US" sz="1700" kern="1200" dirty="0"/>
        </a:p>
      </dsp:txBody>
      <dsp:txXfrm>
        <a:off x="27247" y="27691"/>
        <a:ext cx="1748398" cy="530802"/>
      </dsp:txXfrm>
    </dsp:sp>
    <dsp:sp modelId="{87970C17-1346-43D5-947F-2BE2F869F816}">
      <dsp:nvSpPr>
        <dsp:cNvPr id="0" name=""/>
        <dsp:cNvSpPr/>
      </dsp:nvSpPr>
      <dsp:spPr>
        <a:xfrm>
          <a:off x="0" y="558493"/>
          <a:ext cx="6934200" cy="11162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t>Section 201- Just and reasonable charges and practices</a:t>
          </a:r>
          <a:endParaRPr lang="en-US" sz="2000" kern="1200" dirty="0"/>
        </a:p>
        <a:p>
          <a:pPr marL="228600" lvl="1" indent="-228600" algn="l" defTabSz="889000">
            <a:lnSpc>
              <a:spcPct val="90000"/>
            </a:lnSpc>
            <a:spcBef>
              <a:spcPct val="0"/>
            </a:spcBef>
            <a:spcAft>
              <a:spcPct val="15000"/>
            </a:spcAft>
            <a:buChar char="••"/>
          </a:pPr>
          <a:r>
            <a:rPr lang="en-US" sz="2000" kern="1200" dirty="0" smtClean="0"/>
            <a:t>Section 202- Non-discrimination</a:t>
          </a:r>
          <a:endParaRPr lang="en-US" sz="2000" kern="1200" dirty="0"/>
        </a:p>
        <a:p>
          <a:pPr marL="228600" lvl="1" indent="-228600" algn="l" defTabSz="889000">
            <a:lnSpc>
              <a:spcPct val="90000"/>
            </a:lnSpc>
            <a:spcBef>
              <a:spcPct val="0"/>
            </a:spcBef>
            <a:spcAft>
              <a:spcPct val="15000"/>
            </a:spcAft>
            <a:buChar char="••"/>
          </a:pPr>
          <a:r>
            <a:rPr lang="en-US" sz="2000" kern="1200" dirty="0" smtClean="0"/>
            <a:t>Section 208- Formal Complaints</a:t>
          </a:r>
          <a:endParaRPr lang="en-US" sz="2000" kern="1200" dirty="0"/>
        </a:p>
      </dsp:txBody>
      <dsp:txXfrm>
        <a:off x="0" y="558493"/>
        <a:ext cx="6934200" cy="1116266"/>
      </dsp:txXfrm>
    </dsp:sp>
    <dsp:sp modelId="{D8527D65-3168-42B0-A612-38982B4E2B42}">
      <dsp:nvSpPr>
        <dsp:cNvPr id="0" name=""/>
        <dsp:cNvSpPr/>
      </dsp:nvSpPr>
      <dsp:spPr>
        <a:xfrm>
          <a:off x="1811559" y="1702663"/>
          <a:ext cx="5131308" cy="5580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385" tIns="32385" rIns="32385" bIns="32385" numCol="1" spcCol="1270" anchor="b" anchorCtr="0">
          <a:noAutofit/>
        </a:bodyPr>
        <a:lstStyle/>
        <a:p>
          <a:pPr lvl="0" algn="l" defTabSz="755650">
            <a:lnSpc>
              <a:spcPct val="90000"/>
            </a:lnSpc>
            <a:spcBef>
              <a:spcPct val="0"/>
            </a:spcBef>
            <a:spcAft>
              <a:spcPct val="35000"/>
            </a:spcAft>
          </a:pPr>
          <a:r>
            <a:rPr lang="en-US" sz="1700" kern="1200" dirty="0" smtClean="0"/>
            <a:t>Sections 222, 225/255/251(a)(2)</a:t>
          </a:r>
          <a:endParaRPr lang="en-US" sz="1700" kern="1200" dirty="0"/>
        </a:p>
      </dsp:txBody>
      <dsp:txXfrm>
        <a:off x="1811559" y="1702663"/>
        <a:ext cx="5131308" cy="558049"/>
      </dsp:txXfrm>
    </dsp:sp>
    <dsp:sp modelId="{87BAAB93-9F67-449B-9D35-4AF00A541168}">
      <dsp:nvSpPr>
        <dsp:cNvPr id="0" name=""/>
        <dsp:cNvSpPr/>
      </dsp:nvSpPr>
      <dsp:spPr>
        <a:xfrm>
          <a:off x="-8667" y="1702663"/>
          <a:ext cx="1837561" cy="558049"/>
        </a:xfrm>
        <a:prstGeom prst="round2SameRect">
          <a:avLst>
            <a:gd name="adj1" fmla="val 16670"/>
            <a:gd name="adj2" fmla="val 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2385" tIns="32385" rIns="32385" bIns="32385" numCol="1" spcCol="1270" anchor="ctr" anchorCtr="0">
          <a:noAutofit/>
        </a:bodyPr>
        <a:lstStyle/>
        <a:p>
          <a:pPr lvl="0" algn="ctr" defTabSz="755650">
            <a:lnSpc>
              <a:spcPct val="90000"/>
            </a:lnSpc>
            <a:spcBef>
              <a:spcPct val="0"/>
            </a:spcBef>
            <a:spcAft>
              <a:spcPct val="35000"/>
            </a:spcAft>
          </a:pPr>
          <a:r>
            <a:rPr lang="en-US" sz="1700" kern="1200" dirty="0" smtClean="0"/>
            <a:t>Consumer Friendly </a:t>
          </a:r>
          <a:endParaRPr lang="en-US" sz="1700" kern="1200" dirty="0"/>
        </a:p>
      </dsp:txBody>
      <dsp:txXfrm>
        <a:off x="18580" y="1729910"/>
        <a:ext cx="1783067" cy="530802"/>
      </dsp:txXfrm>
    </dsp:sp>
    <dsp:sp modelId="{22F376EC-44A2-4DF8-95FC-B5D756A5AAD9}">
      <dsp:nvSpPr>
        <dsp:cNvPr id="0" name=""/>
        <dsp:cNvSpPr/>
      </dsp:nvSpPr>
      <dsp:spPr>
        <a:xfrm>
          <a:off x="0" y="2260712"/>
          <a:ext cx="6934200" cy="11162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t>Section 222- Protecting Consumer Privacy (think CPNI)</a:t>
          </a:r>
          <a:endParaRPr lang="en-US" sz="2000" kern="1200" dirty="0"/>
        </a:p>
        <a:p>
          <a:pPr marL="228600" lvl="1" indent="-228600" algn="l" defTabSz="889000">
            <a:lnSpc>
              <a:spcPct val="90000"/>
            </a:lnSpc>
            <a:spcBef>
              <a:spcPct val="0"/>
            </a:spcBef>
            <a:spcAft>
              <a:spcPct val="15000"/>
            </a:spcAft>
            <a:buChar char="••"/>
          </a:pPr>
          <a:r>
            <a:rPr lang="en-US" sz="2000" kern="1200" dirty="0" smtClean="0"/>
            <a:t>Section 225/251/255(a)(2)- Ensuring Disabilities Access</a:t>
          </a:r>
          <a:endParaRPr lang="en-US" sz="2000" kern="1200" dirty="0"/>
        </a:p>
        <a:p>
          <a:pPr marL="228600" lvl="1" indent="-228600" algn="l" defTabSz="889000">
            <a:lnSpc>
              <a:spcPct val="90000"/>
            </a:lnSpc>
            <a:spcBef>
              <a:spcPct val="0"/>
            </a:spcBef>
            <a:spcAft>
              <a:spcPct val="15000"/>
            </a:spcAft>
            <a:buChar char="••"/>
          </a:pPr>
          <a:r>
            <a:rPr lang="en-US" sz="2000" kern="1200" dirty="0" smtClean="0"/>
            <a:t>Section 224- Pole Attachment for broadband only (Still Only for CLECs)</a:t>
          </a:r>
          <a:endParaRPr lang="en-US" sz="2000" kern="1200" dirty="0"/>
        </a:p>
      </dsp:txBody>
      <dsp:txXfrm>
        <a:off x="0" y="2260712"/>
        <a:ext cx="6934200" cy="1116266"/>
      </dsp:txXfrm>
    </dsp:sp>
    <dsp:sp modelId="{F0F8F47A-14AE-4B07-AC8E-DFD7CBADAC39}">
      <dsp:nvSpPr>
        <dsp:cNvPr id="0" name=""/>
        <dsp:cNvSpPr/>
      </dsp:nvSpPr>
      <dsp:spPr>
        <a:xfrm>
          <a:off x="1828805" y="3403598"/>
          <a:ext cx="4978908" cy="5580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385" tIns="32385" rIns="32385" bIns="32385" numCol="1" spcCol="1270" anchor="b" anchorCtr="0">
          <a:noAutofit/>
        </a:bodyPr>
        <a:lstStyle/>
        <a:p>
          <a:pPr lvl="0" algn="l" defTabSz="755650">
            <a:lnSpc>
              <a:spcPct val="90000"/>
            </a:lnSpc>
            <a:spcBef>
              <a:spcPct val="0"/>
            </a:spcBef>
            <a:spcAft>
              <a:spcPct val="35000"/>
            </a:spcAft>
          </a:pPr>
          <a:r>
            <a:rPr lang="en-US" sz="1700" kern="1200" dirty="0" smtClean="0"/>
            <a:t>Section 254</a:t>
          </a:r>
          <a:endParaRPr lang="en-US" sz="1700" kern="1200" dirty="0"/>
        </a:p>
      </dsp:txBody>
      <dsp:txXfrm>
        <a:off x="1828805" y="3403598"/>
        <a:ext cx="4978908" cy="558049"/>
      </dsp:txXfrm>
    </dsp:sp>
    <dsp:sp modelId="{B9618E6A-21DB-414A-8BD8-BD2697F77158}">
      <dsp:nvSpPr>
        <dsp:cNvPr id="0" name=""/>
        <dsp:cNvSpPr/>
      </dsp:nvSpPr>
      <dsp:spPr>
        <a:xfrm>
          <a:off x="0" y="3479800"/>
          <a:ext cx="1802892" cy="558049"/>
        </a:xfrm>
        <a:prstGeom prst="round2SameRect">
          <a:avLst>
            <a:gd name="adj1" fmla="val 16670"/>
            <a:gd name="adj2" fmla="val 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2385" tIns="32385" rIns="32385" bIns="32385" numCol="1" spcCol="1270" anchor="ctr" anchorCtr="0">
          <a:noAutofit/>
        </a:bodyPr>
        <a:lstStyle/>
        <a:p>
          <a:pPr lvl="0" algn="ctr" defTabSz="755650">
            <a:lnSpc>
              <a:spcPct val="90000"/>
            </a:lnSpc>
            <a:spcBef>
              <a:spcPct val="0"/>
            </a:spcBef>
            <a:spcAft>
              <a:spcPct val="35000"/>
            </a:spcAft>
          </a:pPr>
          <a:r>
            <a:rPr lang="en-US" sz="1700" kern="1200" dirty="0" smtClean="0"/>
            <a:t>USF</a:t>
          </a:r>
          <a:endParaRPr lang="en-US" sz="1700" kern="1200" dirty="0"/>
        </a:p>
      </dsp:txBody>
      <dsp:txXfrm>
        <a:off x="27247" y="3507047"/>
        <a:ext cx="1748398" cy="530802"/>
      </dsp:txXfrm>
    </dsp:sp>
    <dsp:sp modelId="{2B8E50B3-E5DD-4E65-8F05-13E7EF8E0F72}">
      <dsp:nvSpPr>
        <dsp:cNvPr id="0" name=""/>
        <dsp:cNvSpPr/>
      </dsp:nvSpPr>
      <dsp:spPr>
        <a:xfrm>
          <a:off x="0" y="3963376"/>
          <a:ext cx="6934200" cy="11166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t>Universal Service Fund requirements do apply</a:t>
          </a:r>
          <a:endParaRPr lang="en-US" sz="2000" kern="1200" dirty="0"/>
        </a:p>
        <a:p>
          <a:pPr marL="228600" lvl="1" indent="-228600" algn="l" defTabSz="889000">
            <a:lnSpc>
              <a:spcPct val="90000"/>
            </a:lnSpc>
            <a:spcBef>
              <a:spcPct val="0"/>
            </a:spcBef>
            <a:spcAft>
              <a:spcPct val="15000"/>
            </a:spcAft>
            <a:buChar char="••"/>
          </a:pPr>
          <a:r>
            <a:rPr lang="en-US" sz="2000" kern="1200" dirty="0" smtClean="0"/>
            <a:t>Not yet anyway…</a:t>
          </a:r>
          <a:endParaRPr lang="en-US" sz="2000" kern="1200" dirty="0"/>
        </a:p>
      </dsp:txBody>
      <dsp:txXfrm>
        <a:off x="0" y="3963376"/>
        <a:ext cx="6934200" cy="111662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51948D-ED65-43F7-AD12-705B66163587}">
      <dsp:nvSpPr>
        <dsp:cNvPr id="0" name=""/>
        <dsp:cNvSpPr/>
      </dsp:nvSpPr>
      <dsp:spPr>
        <a:xfrm>
          <a:off x="0" y="381001"/>
          <a:ext cx="6096000" cy="893025"/>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473117" tIns="437388" rIns="473117" bIns="149352" numCol="1" spcCol="1270" anchor="t" anchorCtr="0">
          <a:noAutofit/>
        </a:bodyPr>
        <a:lstStyle/>
        <a:p>
          <a:pPr marL="228600" lvl="1" indent="-228600" algn="l" defTabSz="933450">
            <a:lnSpc>
              <a:spcPct val="90000"/>
            </a:lnSpc>
            <a:spcBef>
              <a:spcPct val="0"/>
            </a:spcBef>
            <a:spcAft>
              <a:spcPct val="15000"/>
            </a:spcAft>
            <a:buChar char="••"/>
          </a:pPr>
          <a:r>
            <a:rPr lang="en-US" sz="2100" kern="1200" dirty="0" smtClean="0"/>
            <a:t>Netflix Can Now Ask the FCC to Review Deals</a:t>
          </a:r>
          <a:endParaRPr lang="en-US" sz="2100" kern="1200" dirty="0"/>
        </a:p>
      </dsp:txBody>
      <dsp:txXfrm>
        <a:off x="0" y="381001"/>
        <a:ext cx="6096000" cy="893025"/>
      </dsp:txXfrm>
    </dsp:sp>
    <dsp:sp modelId="{DE363C94-47D9-41F5-8B65-D5EE6E593F84}">
      <dsp:nvSpPr>
        <dsp:cNvPr id="0" name=""/>
        <dsp:cNvSpPr/>
      </dsp:nvSpPr>
      <dsp:spPr>
        <a:xfrm>
          <a:off x="76200" y="0"/>
          <a:ext cx="4267200" cy="61992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61290" tIns="0" rIns="161290" bIns="0" numCol="1" spcCol="1270" anchor="ctr" anchorCtr="0">
          <a:noAutofit/>
        </a:bodyPr>
        <a:lstStyle/>
        <a:p>
          <a:pPr lvl="0" algn="l" defTabSz="933450">
            <a:lnSpc>
              <a:spcPct val="90000"/>
            </a:lnSpc>
            <a:spcBef>
              <a:spcPct val="0"/>
            </a:spcBef>
            <a:spcAft>
              <a:spcPct val="35000"/>
            </a:spcAft>
          </a:pPr>
          <a:r>
            <a:rPr lang="en-US" sz="2100" kern="1200" dirty="0" smtClean="0"/>
            <a:t>Commercial Arrangements - Transit</a:t>
          </a:r>
          <a:endParaRPr lang="en-US" sz="2100" kern="1200" dirty="0"/>
        </a:p>
      </dsp:txBody>
      <dsp:txXfrm>
        <a:off x="106462" y="30262"/>
        <a:ext cx="4206676" cy="559396"/>
      </dsp:txXfrm>
    </dsp:sp>
    <dsp:sp modelId="{B4FD59CE-5341-4927-AE75-FA420DC272F4}">
      <dsp:nvSpPr>
        <dsp:cNvPr id="0" name=""/>
        <dsp:cNvSpPr/>
      </dsp:nvSpPr>
      <dsp:spPr>
        <a:xfrm>
          <a:off x="0" y="1828800"/>
          <a:ext cx="6096000" cy="1223775"/>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473117" tIns="437388" rIns="473117" bIns="149352" numCol="1" spcCol="1270" anchor="t" anchorCtr="0">
          <a:noAutofit/>
        </a:bodyPr>
        <a:lstStyle/>
        <a:p>
          <a:pPr marL="228600" lvl="1" indent="-228600" algn="l" defTabSz="933450">
            <a:lnSpc>
              <a:spcPct val="90000"/>
            </a:lnSpc>
            <a:spcBef>
              <a:spcPct val="0"/>
            </a:spcBef>
            <a:spcAft>
              <a:spcPct val="15000"/>
            </a:spcAft>
            <a:buChar char="••"/>
          </a:pPr>
          <a:r>
            <a:rPr lang="en-US" sz="2100" kern="1200" dirty="0" smtClean="0"/>
            <a:t>Admission they don’t understand the market</a:t>
          </a:r>
          <a:endParaRPr lang="en-US" sz="2100" kern="1200" dirty="0"/>
        </a:p>
        <a:p>
          <a:pPr marL="228600" lvl="1" indent="-228600" algn="l" defTabSz="933450">
            <a:lnSpc>
              <a:spcPct val="90000"/>
            </a:lnSpc>
            <a:spcBef>
              <a:spcPct val="0"/>
            </a:spcBef>
            <a:spcAft>
              <a:spcPct val="15000"/>
            </a:spcAft>
            <a:buChar char="••"/>
          </a:pPr>
          <a:r>
            <a:rPr lang="en-US" sz="2100" kern="1200" dirty="0" smtClean="0"/>
            <a:t>But, they want to ensure consumer access </a:t>
          </a:r>
          <a:endParaRPr lang="en-US" sz="2100" kern="1200" dirty="0"/>
        </a:p>
      </dsp:txBody>
      <dsp:txXfrm>
        <a:off x="0" y="1828800"/>
        <a:ext cx="6096000" cy="1223775"/>
      </dsp:txXfrm>
    </dsp:sp>
    <dsp:sp modelId="{63EDB745-C791-4FFC-8751-9BF428EF7197}">
      <dsp:nvSpPr>
        <dsp:cNvPr id="0" name=""/>
        <dsp:cNvSpPr/>
      </dsp:nvSpPr>
      <dsp:spPr>
        <a:xfrm>
          <a:off x="76200" y="1354514"/>
          <a:ext cx="4267200" cy="61992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61290" tIns="0" rIns="161290" bIns="0" numCol="1" spcCol="1270" anchor="ctr" anchorCtr="0">
          <a:noAutofit/>
        </a:bodyPr>
        <a:lstStyle/>
        <a:p>
          <a:pPr lvl="0" algn="l" defTabSz="933450">
            <a:lnSpc>
              <a:spcPct val="90000"/>
            </a:lnSpc>
            <a:spcBef>
              <a:spcPct val="0"/>
            </a:spcBef>
            <a:spcAft>
              <a:spcPct val="35000"/>
            </a:spcAft>
          </a:pPr>
          <a:r>
            <a:rPr lang="en-US" sz="2100" kern="1200" dirty="0" smtClean="0"/>
            <a:t>“Watch, learn, and act as Required”</a:t>
          </a:r>
          <a:endParaRPr lang="en-US" sz="2100" kern="1200" dirty="0"/>
        </a:p>
      </dsp:txBody>
      <dsp:txXfrm>
        <a:off x="106462" y="1384776"/>
        <a:ext cx="4206676" cy="559396"/>
      </dsp:txXfrm>
    </dsp:sp>
    <dsp:sp modelId="{0B0CE08D-E8FA-4885-A044-65534D23AF03}">
      <dsp:nvSpPr>
        <dsp:cNvPr id="0" name=""/>
        <dsp:cNvSpPr/>
      </dsp:nvSpPr>
      <dsp:spPr>
        <a:xfrm>
          <a:off x="0" y="3801686"/>
          <a:ext cx="6096000" cy="893025"/>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473117" tIns="437388" rIns="473117" bIns="149352" numCol="1" spcCol="1270" anchor="t" anchorCtr="0">
          <a:noAutofit/>
        </a:bodyPr>
        <a:lstStyle/>
        <a:p>
          <a:pPr marL="228600" lvl="1" indent="-228600" algn="l" defTabSz="933450">
            <a:lnSpc>
              <a:spcPct val="90000"/>
            </a:lnSpc>
            <a:spcBef>
              <a:spcPct val="0"/>
            </a:spcBef>
            <a:spcAft>
              <a:spcPct val="15000"/>
            </a:spcAft>
            <a:buChar char="••"/>
          </a:pPr>
          <a:r>
            <a:rPr lang="en-US" sz="2100" kern="1200" dirty="0" smtClean="0"/>
            <a:t>Principles not applicable to Transit Deals</a:t>
          </a:r>
          <a:endParaRPr lang="en-US" sz="2100" kern="1200" dirty="0"/>
        </a:p>
      </dsp:txBody>
      <dsp:txXfrm>
        <a:off x="0" y="3801686"/>
        <a:ext cx="6096000" cy="893025"/>
      </dsp:txXfrm>
    </dsp:sp>
    <dsp:sp modelId="{07D7480D-1770-4E00-9187-AF69C6969330}">
      <dsp:nvSpPr>
        <dsp:cNvPr id="0" name=""/>
        <dsp:cNvSpPr/>
      </dsp:nvSpPr>
      <dsp:spPr>
        <a:xfrm>
          <a:off x="76200" y="3268289"/>
          <a:ext cx="4267200" cy="61992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61290" tIns="0" rIns="161290" bIns="0" numCol="1" spcCol="1270" anchor="ctr" anchorCtr="0">
          <a:noAutofit/>
        </a:bodyPr>
        <a:lstStyle/>
        <a:p>
          <a:pPr lvl="0" algn="l" defTabSz="933450">
            <a:lnSpc>
              <a:spcPct val="90000"/>
            </a:lnSpc>
            <a:spcBef>
              <a:spcPct val="0"/>
            </a:spcBef>
            <a:spcAft>
              <a:spcPct val="35000"/>
            </a:spcAft>
          </a:pPr>
          <a:r>
            <a:rPr lang="en-US" sz="2100" kern="1200" dirty="0" smtClean="0"/>
            <a:t>Open Internet Rules Do Not Apply</a:t>
          </a:r>
          <a:endParaRPr lang="en-US" sz="2100" kern="1200" dirty="0"/>
        </a:p>
      </dsp:txBody>
      <dsp:txXfrm>
        <a:off x="106462" y="3298551"/>
        <a:ext cx="4206676" cy="55939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4B5534-A684-498A-966E-53C1889900A4}">
      <dsp:nvSpPr>
        <dsp:cNvPr id="0" name=""/>
        <dsp:cNvSpPr/>
      </dsp:nvSpPr>
      <dsp:spPr>
        <a:xfrm rot="5400000">
          <a:off x="3621405" y="-1293891"/>
          <a:ext cx="1047750" cy="3901440"/>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smtClean="0"/>
            <a:t>VoIP</a:t>
          </a:r>
          <a:endParaRPr lang="en-US" sz="1500" kern="1200" dirty="0"/>
        </a:p>
        <a:p>
          <a:pPr marL="114300" lvl="1" indent="-114300" algn="l" defTabSz="666750">
            <a:lnSpc>
              <a:spcPct val="90000"/>
            </a:lnSpc>
            <a:spcBef>
              <a:spcPct val="0"/>
            </a:spcBef>
            <a:spcAft>
              <a:spcPct val="15000"/>
            </a:spcAft>
            <a:buChar char="••"/>
          </a:pPr>
          <a:r>
            <a:rPr lang="en-US" sz="1500" kern="1200" dirty="0" smtClean="0"/>
            <a:t>Nest</a:t>
          </a:r>
          <a:endParaRPr lang="en-US" sz="1500" kern="1200" dirty="0"/>
        </a:p>
        <a:p>
          <a:pPr marL="114300" lvl="1" indent="-114300" algn="l" defTabSz="666750">
            <a:lnSpc>
              <a:spcPct val="90000"/>
            </a:lnSpc>
            <a:spcBef>
              <a:spcPct val="0"/>
            </a:spcBef>
            <a:spcAft>
              <a:spcPct val="15000"/>
            </a:spcAft>
            <a:buChar char="••"/>
          </a:pPr>
          <a:r>
            <a:rPr lang="en-US" sz="1500" kern="1200" dirty="0" smtClean="0"/>
            <a:t>Heart Monitors</a:t>
          </a:r>
          <a:endParaRPr lang="en-US" sz="1500" kern="1200" dirty="0"/>
        </a:p>
      </dsp:txBody>
      <dsp:txXfrm rot="-5400000">
        <a:off x="2194561" y="184100"/>
        <a:ext cx="3850293" cy="945456"/>
      </dsp:txXfrm>
    </dsp:sp>
    <dsp:sp modelId="{A98E126F-D2B2-4187-8242-56DF8D80352C}">
      <dsp:nvSpPr>
        <dsp:cNvPr id="0" name=""/>
        <dsp:cNvSpPr/>
      </dsp:nvSpPr>
      <dsp:spPr>
        <a:xfrm>
          <a:off x="0" y="1984"/>
          <a:ext cx="2194560" cy="1309687"/>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a:lnSpc>
              <a:spcPct val="90000"/>
            </a:lnSpc>
            <a:spcBef>
              <a:spcPct val="0"/>
            </a:spcBef>
            <a:spcAft>
              <a:spcPct val="35000"/>
            </a:spcAft>
          </a:pPr>
          <a:r>
            <a:rPr lang="en-US" sz="2300" kern="1200" dirty="0" smtClean="0"/>
            <a:t>Non-broadband Internet Access Data Services</a:t>
          </a:r>
          <a:endParaRPr lang="en-US" sz="2300" kern="1200" dirty="0"/>
        </a:p>
      </dsp:txBody>
      <dsp:txXfrm>
        <a:off x="63934" y="65918"/>
        <a:ext cx="2066692" cy="1181819"/>
      </dsp:txXfrm>
    </dsp:sp>
    <dsp:sp modelId="{AB8B9A58-F88F-43E5-8A3D-95E7402AB149}">
      <dsp:nvSpPr>
        <dsp:cNvPr id="0" name=""/>
        <dsp:cNvSpPr/>
      </dsp:nvSpPr>
      <dsp:spPr>
        <a:xfrm rot="5400000">
          <a:off x="3621405" y="81279"/>
          <a:ext cx="1047750" cy="3901440"/>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smtClean="0"/>
            <a:t>Narrowly tailored to achieve a legitimate purpose</a:t>
          </a:r>
          <a:endParaRPr lang="en-US" sz="1500" kern="1200" dirty="0"/>
        </a:p>
        <a:p>
          <a:pPr marL="114300" lvl="1" indent="-114300" algn="l" defTabSz="666750">
            <a:lnSpc>
              <a:spcPct val="90000"/>
            </a:lnSpc>
            <a:spcBef>
              <a:spcPct val="0"/>
            </a:spcBef>
            <a:spcAft>
              <a:spcPct val="15000"/>
            </a:spcAft>
            <a:buChar char="••"/>
          </a:pPr>
          <a:r>
            <a:rPr lang="en-US" sz="1500" kern="1200" dirty="0" smtClean="0"/>
            <a:t>Case by Case</a:t>
          </a:r>
          <a:endParaRPr lang="en-US" sz="1500" kern="1200" dirty="0"/>
        </a:p>
      </dsp:txBody>
      <dsp:txXfrm rot="-5400000">
        <a:off x="2194561" y="1559271"/>
        <a:ext cx="3850293" cy="945456"/>
      </dsp:txXfrm>
    </dsp:sp>
    <dsp:sp modelId="{647C6556-EBCF-4493-88B7-5F7CF33787EE}">
      <dsp:nvSpPr>
        <dsp:cNvPr id="0" name=""/>
        <dsp:cNvSpPr/>
      </dsp:nvSpPr>
      <dsp:spPr>
        <a:xfrm>
          <a:off x="0" y="1377156"/>
          <a:ext cx="2194560" cy="1309687"/>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a:lnSpc>
              <a:spcPct val="90000"/>
            </a:lnSpc>
            <a:spcBef>
              <a:spcPct val="0"/>
            </a:spcBef>
            <a:spcAft>
              <a:spcPct val="35000"/>
            </a:spcAft>
          </a:pPr>
          <a:r>
            <a:rPr lang="en-US" sz="2300" kern="1200" dirty="0" smtClean="0"/>
            <a:t>Reasonable Network Management</a:t>
          </a:r>
          <a:endParaRPr lang="en-US" sz="2300" kern="1200" dirty="0"/>
        </a:p>
      </dsp:txBody>
      <dsp:txXfrm>
        <a:off x="63934" y="1441090"/>
        <a:ext cx="2066692" cy="1181819"/>
      </dsp:txXfrm>
    </dsp:sp>
    <dsp:sp modelId="{3FBC847D-5A52-4E86-B2FC-8ABFD6547440}">
      <dsp:nvSpPr>
        <dsp:cNvPr id="0" name=""/>
        <dsp:cNvSpPr/>
      </dsp:nvSpPr>
      <dsp:spPr>
        <a:xfrm rot="5400000">
          <a:off x="3621405" y="1456451"/>
          <a:ext cx="1047750" cy="3901440"/>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smtClean="0"/>
            <a:t>Doesn’t apply to VPNs, CDNs, DNS, caching, hosting/data storage, Internet backbone</a:t>
          </a:r>
          <a:endParaRPr lang="en-US" sz="1500" kern="1200" dirty="0"/>
        </a:p>
        <a:p>
          <a:pPr marL="114300" lvl="1" indent="-114300" algn="l" defTabSz="666750">
            <a:lnSpc>
              <a:spcPct val="90000"/>
            </a:lnSpc>
            <a:spcBef>
              <a:spcPct val="0"/>
            </a:spcBef>
            <a:spcAft>
              <a:spcPct val="15000"/>
            </a:spcAft>
            <a:buChar char="••"/>
          </a:pPr>
          <a:r>
            <a:rPr lang="en-US" sz="1500" kern="1200" dirty="0" smtClean="0"/>
            <a:t>Coffee shop </a:t>
          </a:r>
          <a:r>
            <a:rPr lang="en-US" sz="1500" kern="1200" dirty="0" err="1" smtClean="0"/>
            <a:t>wifi</a:t>
          </a:r>
          <a:r>
            <a:rPr lang="en-US" sz="1500" kern="1200" dirty="0" smtClean="0"/>
            <a:t> </a:t>
          </a:r>
          <a:endParaRPr lang="en-US" sz="1500" kern="1200" dirty="0"/>
        </a:p>
      </dsp:txBody>
      <dsp:txXfrm rot="-5400000">
        <a:off x="2194561" y="2934443"/>
        <a:ext cx="3850293" cy="945456"/>
      </dsp:txXfrm>
    </dsp:sp>
    <dsp:sp modelId="{4590B16A-A996-465F-A29A-12493C2B2FCA}">
      <dsp:nvSpPr>
        <dsp:cNvPr id="0" name=""/>
        <dsp:cNvSpPr/>
      </dsp:nvSpPr>
      <dsp:spPr>
        <a:xfrm>
          <a:off x="0" y="2752328"/>
          <a:ext cx="2194560" cy="1309687"/>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a:lnSpc>
              <a:spcPct val="90000"/>
            </a:lnSpc>
            <a:spcBef>
              <a:spcPct val="0"/>
            </a:spcBef>
            <a:spcAft>
              <a:spcPct val="35000"/>
            </a:spcAft>
          </a:pPr>
          <a:r>
            <a:rPr lang="en-US" sz="2300" kern="1200" dirty="0" smtClean="0"/>
            <a:t>BIAS Definition</a:t>
          </a:r>
          <a:endParaRPr lang="en-US" sz="2300" kern="1200" dirty="0"/>
        </a:p>
      </dsp:txBody>
      <dsp:txXfrm>
        <a:off x="63934" y="2816262"/>
        <a:ext cx="2066692" cy="118181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BE3ECC-B58B-4F00-812F-21326B0F43F4}">
      <dsp:nvSpPr>
        <dsp:cNvPr id="0" name=""/>
        <dsp:cNvSpPr/>
      </dsp:nvSpPr>
      <dsp:spPr>
        <a:xfrm>
          <a:off x="-6373792" y="-975273"/>
          <a:ext cx="7589347" cy="7589347"/>
        </a:xfrm>
        <a:prstGeom prst="blockArc">
          <a:avLst>
            <a:gd name="adj1" fmla="val 18900000"/>
            <a:gd name="adj2" fmla="val 2700000"/>
            <a:gd name="adj3" fmla="val 285"/>
          </a:avLst>
        </a:pr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C6E8C0DA-E3A5-4F61-A55D-63A5507FA50A}">
      <dsp:nvSpPr>
        <dsp:cNvPr id="0" name=""/>
        <dsp:cNvSpPr/>
      </dsp:nvSpPr>
      <dsp:spPr>
        <a:xfrm>
          <a:off x="782665" y="563880"/>
          <a:ext cx="6530919" cy="1127760"/>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95160" tIns="53340" rIns="53340" bIns="53340" numCol="1" spcCol="1270" anchor="t" anchorCtr="0">
          <a:noAutofit/>
        </a:bodyPr>
        <a:lstStyle/>
        <a:p>
          <a:pPr lvl="0" algn="l" defTabSz="933450">
            <a:lnSpc>
              <a:spcPct val="90000"/>
            </a:lnSpc>
            <a:spcBef>
              <a:spcPct val="0"/>
            </a:spcBef>
            <a:spcAft>
              <a:spcPct val="35000"/>
            </a:spcAft>
          </a:pPr>
          <a:r>
            <a:rPr lang="en-US" sz="2100" kern="1200" dirty="0" smtClean="0"/>
            <a:t>Investigations by Enforcement Bureau</a:t>
          </a:r>
          <a:endParaRPr lang="en-US" sz="2100" kern="1200" dirty="0"/>
        </a:p>
        <a:p>
          <a:pPr marL="171450" lvl="1" indent="-171450" algn="l" defTabSz="711200">
            <a:lnSpc>
              <a:spcPct val="90000"/>
            </a:lnSpc>
            <a:spcBef>
              <a:spcPct val="0"/>
            </a:spcBef>
            <a:spcAft>
              <a:spcPct val="15000"/>
            </a:spcAft>
            <a:buChar char="••"/>
          </a:pPr>
          <a:r>
            <a:rPr lang="en-US" sz="1600" kern="1200" dirty="0" smtClean="0"/>
            <a:t>Requested by Consumers, ISPs, Non-profits</a:t>
          </a:r>
          <a:endParaRPr lang="en-US" sz="1600" kern="1200" dirty="0"/>
        </a:p>
        <a:p>
          <a:pPr marL="171450" lvl="1" indent="-171450" algn="l" defTabSz="711200">
            <a:lnSpc>
              <a:spcPct val="90000"/>
            </a:lnSpc>
            <a:spcBef>
              <a:spcPct val="0"/>
            </a:spcBef>
            <a:spcAft>
              <a:spcPct val="15000"/>
            </a:spcAft>
            <a:buChar char="••"/>
          </a:pPr>
          <a:r>
            <a:rPr lang="en-US" sz="1600" kern="1200" dirty="0" smtClean="0"/>
            <a:t>Open Internet Ombudsperson</a:t>
          </a:r>
          <a:endParaRPr lang="en-US" sz="1600" kern="1200" dirty="0"/>
        </a:p>
      </dsp:txBody>
      <dsp:txXfrm>
        <a:off x="782665" y="563880"/>
        <a:ext cx="6530919" cy="1127760"/>
      </dsp:txXfrm>
    </dsp:sp>
    <dsp:sp modelId="{C38D14EA-1D5A-4791-B611-F7B68C6BA084}">
      <dsp:nvSpPr>
        <dsp:cNvPr id="0" name=""/>
        <dsp:cNvSpPr/>
      </dsp:nvSpPr>
      <dsp:spPr>
        <a:xfrm>
          <a:off x="77815" y="422910"/>
          <a:ext cx="1409700" cy="1409700"/>
        </a:xfrm>
        <a:prstGeom prst="ellipse">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F8F76FDA-0637-46A3-AD6E-D9E64D7077F6}">
      <dsp:nvSpPr>
        <dsp:cNvPr id="0" name=""/>
        <dsp:cNvSpPr/>
      </dsp:nvSpPr>
      <dsp:spPr>
        <a:xfrm>
          <a:off x="1192606" y="2255520"/>
          <a:ext cx="6120978" cy="1127760"/>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95160" tIns="53340" rIns="53340" bIns="53340" numCol="1" spcCol="1270" anchor="t" anchorCtr="0">
          <a:noAutofit/>
        </a:bodyPr>
        <a:lstStyle/>
        <a:p>
          <a:pPr lvl="0" algn="l" defTabSz="933450">
            <a:lnSpc>
              <a:spcPct val="90000"/>
            </a:lnSpc>
            <a:spcBef>
              <a:spcPct val="0"/>
            </a:spcBef>
            <a:spcAft>
              <a:spcPct val="35000"/>
            </a:spcAft>
          </a:pPr>
          <a:r>
            <a:rPr lang="en-US" sz="2100" kern="1200" dirty="0" smtClean="0"/>
            <a:t>Formal and Informal Complaints</a:t>
          </a:r>
          <a:endParaRPr lang="en-US" sz="2100" kern="1200" dirty="0"/>
        </a:p>
        <a:p>
          <a:pPr marL="171450" lvl="1" indent="-171450" algn="l" defTabSz="711200">
            <a:lnSpc>
              <a:spcPct val="90000"/>
            </a:lnSpc>
            <a:spcBef>
              <a:spcPct val="0"/>
            </a:spcBef>
            <a:spcAft>
              <a:spcPct val="15000"/>
            </a:spcAft>
            <a:buChar char="••"/>
          </a:pPr>
          <a:r>
            <a:rPr lang="en-US" sz="1600" kern="1200" dirty="0" smtClean="0"/>
            <a:t>Slamming as an example </a:t>
          </a:r>
          <a:endParaRPr lang="en-US" sz="1600" kern="1200" dirty="0"/>
        </a:p>
      </dsp:txBody>
      <dsp:txXfrm>
        <a:off x="1192606" y="2255520"/>
        <a:ext cx="6120978" cy="1127760"/>
      </dsp:txXfrm>
    </dsp:sp>
    <dsp:sp modelId="{99077BA4-6834-4C1C-8388-7D19861FCD8B}">
      <dsp:nvSpPr>
        <dsp:cNvPr id="0" name=""/>
        <dsp:cNvSpPr/>
      </dsp:nvSpPr>
      <dsp:spPr>
        <a:xfrm>
          <a:off x="487756" y="2114550"/>
          <a:ext cx="1409700" cy="1409700"/>
        </a:xfrm>
        <a:prstGeom prst="ellipse">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60EAD673-5B37-4CBB-9B50-11759DE3B49B}">
      <dsp:nvSpPr>
        <dsp:cNvPr id="0" name=""/>
        <dsp:cNvSpPr/>
      </dsp:nvSpPr>
      <dsp:spPr>
        <a:xfrm>
          <a:off x="782665" y="3947160"/>
          <a:ext cx="6530919" cy="1127760"/>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95160" tIns="53340" rIns="53340" bIns="53340" numCol="1" spcCol="1270" anchor="t" anchorCtr="0">
          <a:noAutofit/>
        </a:bodyPr>
        <a:lstStyle/>
        <a:p>
          <a:pPr lvl="0" algn="l" defTabSz="933450">
            <a:lnSpc>
              <a:spcPct val="90000"/>
            </a:lnSpc>
            <a:spcBef>
              <a:spcPct val="0"/>
            </a:spcBef>
            <a:spcAft>
              <a:spcPct val="35000"/>
            </a:spcAft>
          </a:pPr>
          <a:r>
            <a:rPr lang="en-US" sz="2100" kern="1200" dirty="0" smtClean="0"/>
            <a:t>Enforcement Advisories and Advisory Opinions</a:t>
          </a:r>
          <a:endParaRPr lang="en-US" sz="2100" kern="1200" dirty="0"/>
        </a:p>
        <a:p>
          <a:pPr marL="171450" lvl="1" indent="-171450" algn="l" defTabSz="711200">
            <a:lnSpc>
              <a:spcPct val="90000"/>
            </a:lnSpc>
            <a:spcBef>
              <a:spcPct val="0"/>
            </a:spcBef>
            <a:spcAft>
              <a:spcPct val="15000"/>
            </a:spcAft>
            <a:buChar char="••"/>
          </a:pPr>
          <a:r>
            <a:rPr lang="en-US" sz="1600" kern="1200" dirty="0" smtClean="0"/>
            <a:t>Evolving Regulation</a:t>
          </a:r>
          <a:endParaRPr lang="en-US" sz="1600" kern="1200" dirty="0"/>
        </a:p>
        <a:p>
          <a:pPr marL="171450" lvl="1" indent="-171450" algn="l" defTabSz="711200">
            <a:lnSpc>
              <a:spcPct val="90000"/>
            </a:lnSpc>
            <a:spcBef>
              <a:spcPct val="0"/>
            </a:spcBef>
            <a:spcAft>
              <a:spcPct val="15000"/>
            </a:spcAft>
            <a:buChar char="••"/>
          </a:pPr>
          <a:r>
            <a:rPr lang="en-US" sz="1600" kern="1200" dirty="0" smtClean="0"/>
            <a:t>May seek outside opinions from industry-standard setting bodies</a:t>
          </a:r>
          <a:endParaRPr lang="en-US" sz="1600" kern="1200" dirty="0"/>
        </a:p>
      </dsp:txBody>
      <dsp:txXfrm>
        <a:off x="782665" y="3947160"/>
        <a:ext cx="6530919" cy="1127760"/>
      </dsp:txXfrm>
    </dsp:sp>
    <dsp:sp modelId="{88B2F1B5-0DE6-4FAD-A81D-0994D1A8B185}">
      <dsp:nvSpPr>
        <dsp:cNvPr id="0" name=""/>
        <dsp:cNvSpPr/>
      </dsp:nvSpPr>
      <dsp:spPr>
        <a:xfrm>
          <a:off x="77815" y="3806190"/>
          <a:ext cx="1409700" cy="1409700"/>
        </a:xfrm>
        <a:prstGeom prst="ellipse">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11/layout/ConvergingText">
  <dgm:title val="Converging Text"/>
  <dgm:desc val="Use to show multiple steps or parts that merge into a whole. Limited to one Level 1 shape that contains text and a maximum of five Level 2 shapes."/>
  <dgm:catLst>
    <dgm:cat type="process" pri="6500"/>
    <dgm:cat type="officeonline" pri="5000"/>
  </dgm:catLst>
  <dgm:samp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clrData>
  <dgm:layoutNode name="Name0">
    <dgm:varLst>
      <dgm:chMax/>
      <dgm:chPref val="1"/>
      <dgm:dir/>
      <dgm:animOne val="branch"/>
      <dgm:animLvl val="lvl"/>
      <dgm:resizeHandles/>
    </dgm:varLst>
    <dgm:choose name="Name1">
      <dgm:if name="Name2" func="var" arg="dir" op="equ" val="norm">
        <dgm:alg type="lin">
          <dgm:param type="linDir" val="fromL"/>
          <dgm:param type="vertAlign" val="mid"/>
          <dgm:param type="nodeVertAlign" val="mid"/>
          <dgm:param type="horzAlign" val="ctr"/>
        </dgm:alg>
      </dgm:if>
      <dgm:else name="Name3">
        <dgm:alg type="lin">
          <dgm:param type="linDir" val="fromR"/>
          <dgm:param type="vertAlign" val="mid"/>
          <dgm:param type="nodeVertAlign" val="mid"/>
          <dgm:param type="horzAlign" val="ctr"/>
        </dgm:alg>
      </dgm:else>
    </dgm:choose>
    <dgm:shape xmlns:r="http://schemas.openxmlformats.org/officeDocument/2006/relationships" r:blip="">
      <dgm:adjLst/>
    </dgm:shape>
    <dgm:constrLst>
      <dgm:constr type="primFontSz" for="des" forName="Parent" op="equ" val="65"/>
      <dgm:constr type="primFontSz" for="des" forName="Child1" op="equ" val="65"/>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w" for="ch" forName="composite" refType="w"/>
      <dgm:constr type="h" for="ch" forName="composite" refType="h"/>
      <dgm:constr type="sp" refType="w" refFor="ch" refForName="composite" op="equ" fact="0.05"/>
      <dgm:constr type="w" for="ch" forName="sibTrans" refType="w" refFor="ch" refForName="composite" op="equ" fact="0.05"/>
      <dgm:constr type="h" for="ch" forName="sibTrans" refType="w" refFor="ch" refForName="sibTrans" op="equ"/>
    </dgm:constrLst>
    <dgm:forEach name="nodesForEach" axis="ch" ptType="node">
      <dgm:layoutNode name="composite">
        <dgm:choose name="Name4">
          <dgm:if name="Name5" func="var" arg="dir" op="equ" val="norm">
            <dgm:choose name="Name6">
              <dgm:if name="Name7" axis="ch" ptType="node" func="cnt" op="equ" val="0">
                <dgm:alg type="composite">
                  <dgm:param type="ar" val="2.1059"/>
                </dgm:alg>
                <dgm:constrLst>
                  <dgm:constr type="l" for="ch" forName="Parent" refType="w" fact="0"/>
                  <dgm:constr type="t" for="ch" forName="Parent" refType="h" fact="0"/>
                  <dgm:constr type="w" for="ch" forName="Parent" refType="w" fact="0.4749"/>
                  <dgm:constr type="h" for="ch" forName="Parent" refType="h"/>
                  <dgm:constr type="l" for="ch" forName="ParentAccent1" refType="w" fact="0.9531"/>
                  <dgm:constr type="t" for="ch" forName="ParentAccent1" refType="h" fact="0.4506"/>
                  <dgm:constr type="w" for="ch" forName="ParentAccent1" refType="w" fact="0.0469"/>
                  <dgm:constr type="h" for="ch" forName="ParentAccent1" refType="h" fact="0.0988"/>
                  <dgm:constr type="l" for="ch" forName="ParentAccent2" refType="w" fact="0.8734"/>
                  <dgm:constr type="t" for="ch" forName="ParentAccent2" refType="h" fact="0.4506"/>
                  <dgm:constr type="w" for="ch" forName="ParentAccent2" refType="w" fact="0.0469"/>
                  <dgm:constr type="h" for="ch" forName="ParentAccent2" refType="h" fact="0.0988"/>
                  <dgm:constr type="l" for="ch" forName="ParentAccent3" refType="w" fact="0.7937"/>
                  <dgm:constr type="t" for="ch" forName="ParentAccent3" refType="h" fact="0.4506"/>
                  <dgm:constr type="w" for="ch" forName="ParentAccent3" refType="w" fact="0.0469"/>
                  <dgm:constr type="h" for="ch" forName="ParentAccent3" refType="h" fact="0.0988"/>
                  <dgm:constr type="l" for="ch" forName="ParentAccent4" refType="w" fact="0.714"/>
                  <dgm:constr type="t" for="ch" forName="ParentAccent4" refType="h" fact="0.4506"/>
                  <dgm:constr type="w" for="ch" forName="ParentAccent4" refType="w" fact="0.0469"/>
                  <dgm:constr type="h" for="ch" forName="ParentAccent4" refType="h" fact="0.0988"/>
                  <dgm:constr type="l" for="ch" forName="ParentAccent5" refType="w" fact="0.6343"/>
                  <dgm:constr type="t" for="ch" forName="ParentAccent5" refType="h" fact="0.4506"/>
                  <dgm:constr type="w" for="ch" forName="ParentAccent5" refType="w" fact="0.0469"/>
                  <dgm:constr type="h" for="ch" forName="ParentAccent5" refType="h" fact="0.0988"/>
                  <dgm:constr type="l" for="ch" forName="ParentAccent6" refType="w" fact="0.5076"/>
                  <dgm:constr type="t" for="ch" forName="ParentAccent6" refType="h" fact="0.4012"/>
                  <dgm:constr type="w" for="ch" forName="ParentAccent6" refType="w" fact="0.0939"/>
                  <dgm:constr type="h" for="ch" forName="ParentAccent6" refType="h" fact="0.1976"/>
                  <dgm:constr type="l" for="ch" forName="ParentAccent7" refType="w" fact="0.8766"/>
                  <dgm:constr type="t" for="ch" forName="ParentAccent7" refType="h" fact="0.2465"/>
                  <dgm:constr type="w" for="ch" forName="ParentAccent7" refType="w" fact="0.0469"/>
                  <dgm:constr type="h" for="ch" forName="ParentAccent7" refType="h" fact="0.0988"/>
                  <dgm:constr type="l" for="ch" forName="ParentAccent8" refType="w" fact="0.8766"/>
                  <dgm:constr type="t" for="ch" forName="ParentAccent8" refType="h" fact="0.6562"/>
                  <dgm:constr type="w" for="ch" forName="ParentAccent8" refType="w" fact="0.0469"/>
                  <dgm:constr type="h" for="ch" forName="ParentAccent8" refType="h" fact="0.0988"/>
                  <dgm:constr type="l" for="ch" forName="ParentAccent9" refType="w" fact="0.9185"/>
                  <dgm:constr type="t" for="ch" forName="ParentAccent9" refType="h" fact="0.3353"/>
                  <dgm:constr type="w" for="ch" forName="ParentAccent9" refType="w" fact="0.0469"/>
                  <dgm:constr type="h" for="ch" forName="ParentAccent9" refType="h" fact="0.0988"/>
                  <dgm:constr type="l" for="ch" forName="ParentAccent10" refType="w" fact="0.9213"/>
                  <dgm:constr type="t" for="ch" forName="ParentAccent10" refType="h" fact="0.5679"/>
                  <dgm:constr type="w" for="ch" forName="ParentAccent10" refType="w" fact="0.0469"/>
                  <dgm:constr type="h" for="ch" forName="ParentAccent10" refType="h" fact="0.0988"/>
                </dgm:constrLst>
              </dgm:if>
              <dgm:if name="Name8" axis="ch" ptType="node" func="cnt" op="equ" val="1">
                <dgm:alg type="composite">
                  <dgm:param type="ar" val="3.4411"/>
                </dgm:alg>
                <dgm:constrLst>
                  <dgm:constr type="l" for="ch" forName="Child1Accent1" refType="w" fact="0.284"/>
                  <dgm:constr type="t" for="ch" forName="Child1Accent1" refType="h" fact="0.4012"/>
                  <dgm:constr type="w" for="ch" forName="Child1Accent1" refType="w" fact="0.0574"/>
                  <dgm:constr type="h" for="ch" forName="Child1Accent1" refType="h" fact="0.1976"/>
                  <dgm:constr type="l" for="ch" forName="Child1Accent2" refType="w" fact="0.2272"/>
                  <dgm:constr type="t" for="ch" forName="Child1Accent2" refType="h" fact="0.4506"/>
                  <dgm:constr type="w" for="ch" forName="Child1Accent2" refType="w" fact="0.0287"/>
                  <dgm:constr type="h" for="ch" forName="Child1Accent2" refType="h" fact="0.0988"/>
                  <dgm:constr type="l" for="ch" forName="Child1Accent3" refType="w" fact="0.1705"/>
                  <dgm:constr type="t" for="ch" forName="Child1Accent3" refType="h" fact="0.4506"/>
                  <dgm:constr type="w" for="ch" forName="Child1Accent3" refType="w" fact="0.0287"/>
                  <dgm:constr type="h" for="ch" forName="Child1Accent3" refType="h" fact="0.0988"/>
                  <dgm:constr type="l" for="ch" forName="Child1Accent4" refType="w" fact="0.1137"/>
                  <dgm:constr type="t" for="ch" forName="Child1Accent4" refType="h" fact="0.4506"/>
                  <dgm:constr type="w" for="ch" forName="Child1Accent4" refType="w" fact="0.0287"/>
                  <dgm:constr type="h" for="ch" forName="Child1Accent4" refType="h" fact="0.0988"/>
                  <dgm:constr type="l" for="ch" forName="Child1Accent5" refType="w" fact="0.057"/>
                  <dgm:constr type="t" for="ch" forName="Child1Accent5" refType="h" fact="0.4506"/>
                  <dgm:constr type="w" for="ch" forName="Child1Accent5" refType="w" fact="0.0287"/>
                  <dgm:constr type="h" for="ch" forName="Child1Accent5" refType="h" fact="0.0988"/>
                  <dgm:constr type="l" for="ch" forName="Child1Accent6" refType="w" fact="0.0002"/>
                  <dgm:constr type="t" for="ch" forName="Child1Accent6" refType="h" fact="0.4506"/>
                  <dgm:constr type="w" for="ch" forName="Child1Accent6" refType="w" fact="0.0287"/>
                  <dgm:constr type="h" for="ch" forName="Child1Accent6" refType="h" fact="0.0988"/>
                  <dgm:constr type="l" for="ch" forName="Child1Accent7" refType="w" fact="0"/>
                  <dgm:constr type="t" for="ch" forName="Child1Accent7" refType="h" fact="0"/>
                  <dgm:constr type="w" for="ch" forName="Child1Accent7" refType="w" fact="0"/>
                  <dgm:constr type="h" for="ch" forName="Child1Accent7" refType="h" fact="0"/>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ParentAccent1" refType="w" fact="0.9713"/>
                  <dgm:constr type="t" for="ch" forName="ParentAccent1" refType="h" fact="0.4506"/>
                  <dgm:constr type="w" for="ch" forName="ParentAccent1" refType="w" fact="0.0287"/>
                  <dgm:constr type="h" for="ch" forName="ParentAccent1" refType="h" fact="0.0988"/>
                  <dgm:constr type="l" for="ch" forName="ParentAccent2" refType="w" fact="0.9187"/>
                  <dgm:constr type="t" for="ch" forName="ParentAccent2" refType="h" fact="0.4506"/>
                  <dgm:constr type="w" for="ch" forName="ParentAccent2" refType="w" fact="0.0287"/>
                  <dgm:constr type="h" for="ch" forName="ParentAccent2" refType="h" fact="0.0988"/>
                  <dgm:constr type="l" for="ch" forName="ParentAccent3" refType="w" fact="0.8661"/>
                  <dgm:constr type="t" for="ch" forName="ParentAccent3" refType="h" fact="0.4506"/>
                  <dgm:constr type="w" for="ch" forName="ParentAccent3" refType="w" fact="0.0287"/>
                  <dgm:constr type="h" for="ch" forName="ParentAccent3" refType="h" fact="0.0988"/>
                  <dgm:constr type="l" for="ch" forName="ParentAccent4" refType="w" fact="0.8136"/>
                  <dgm:constr type="t" for="ch" forName="ParentAccent4" refType="h" fact="0.4506"/>
                  <dgm:constr type="w" for="ch" forName="ParentAccent4" refType="w" fact="0.0287"/>
                  <dgm:constr type="h" for="ch" forName="ParentAccent4" refType="h" fact="0.0988"/>
                  <dgm:constr type="l" for="ch" forName="ParentAccent5" refType="w" fact="0.761"/>
                  <dgm:constr type="t" for="ch" forName="ParentAccent5" refType="h" fact="0.4506"/>
                  <dgm:constr type="w" for="ch" forName="ParentAccent5" refType="w" fact="0.0287"/>
                  <dgm:constr type="h" for="ch" forName="ParentAccent5" refType="h" fact="0.0988"/>
                  <dgm:constr type="l" for="ch" forName="ParentAccent6" refType="w" fact="0.6797"/>
                  <dgm:constr type="t" for="ch" forName="ParentAccent6" refType="h" fact="0.4012"/>
                  <dgm:constr type="w" for="ch" forName="ParentAccent6" refType="w" fact="0.0574"/>
                  <dgm:constr type="h" for="ch" forName="ParentAccent6" refType="h" fact="0.1976"/>
                  <dgm:constr type="l" for="ch" forName="ParentAccent7" refType="w" fact="0.9245"/>
                  <dgm:constr type="t" for="ch" forName="ParentAccent7" refType="h" fact="0.2465"/>
                  <dgm:constr type="w" for="ch" forName="ParentAccent7" refType="w" fact="0.0287"/>
                  <dgm:constr type="h" for="ch" forName="ParentAccent7" refType="h" fact="0.0988"/>
                  <dgm:constr type="l" for="ch" forName="ParentAccent8" refType="w" fact="0.9245"/>
                  <dgm:constr type="t" for="ch" forName="ParentAccent8" refType="h" fact="0.6562"/>
                  <dgm:constr type="w" for="ch" forName="ParentAccent8" refType="w" fact="0.0287"/>
                  <dgm:constr type="h" for="ch" forName="ParentAccent8" refType="h" fact="0.0988"/>
                  <dgm:constr type="l" for="ch" forName="ParentAccent9" refType="w" fact="0.9501"/>
                  <dgm:constr type="t" for="ch" forName="ParentAccent9" refType="h" fact="0.3353"/>
                  <dgm:constr type="w" for="ch" forName="ParentAccent9" refType="w" fact="0.0287"/>
                  <dgm:constr type="h" for="ch" forName="ParentAccent9" refType="h" fact="0.0988"/>
                  <dgm:constr type="l" for="ch" forName="ParentAccent10" refType="w" fact="0.9518"/>
                  <dgm:constr type="t" for="ch" forName="ParentAccent10" refType="h" fact="0.5679"/>
                  <dgm:constr type="w" for="ch" forName="ParentAccent10" refType="w" fact="0.0287"/>
                  <dgm:constr type="h" for="ch" forName="ParentAccent10" refType="h" fact="0.0988"/>
                  <dgm:constr type="l" for="ch" forName="Child1" refType="w" fact="0"/>
                  <dgm:constr type="t" for="ch" forName="Child1" refType="h" fact="0.1978"/>
                  <dgm:constr type="w" for="ch" forName="Child1" refType="w" fact="0.2544"/>
                  <dgm:constr type="h" for="ch" forName="Child1" refType="h" fact="0.2541"/>
                  <dgm:constr type="l" for="ch" forName="Parent" refType="w" fact="0.3653"/>
                  <dgm:constr type="t" for="ch" forName="Parent" refType="h" fact="0"/>
                  <dgm:constr type="w" for="ch" forName="Parent" refType="w" fact="0.2906"/>
                  <dgm:constr type="h" for="ch" forName="Parent" refType="h"/>
                </dgm:constrLst>
              </dgm:if>
              <dgm:if name="Name9" axis="ch" ptType="node" func="cnt" op="equ" val="2">
                <dgm:alg type="composite">
                  <dgm:param type="ar" val="2.1185"/>
                </dgm:alg>
                <dgm:constrLst>
                  <dgm:constr type="l" for="ch" forName="Child1Accent1" refType="w" fact="0.3436"/>
                  <dgm:constr type="t" for="ch" forName="Child1Accent1" refType="h" fact="0.2211"/>
                  <dgm:constr type="w" for="ch" forName="Child1Accent1" refType="w" fact="0.0574"/>
                  <dgm:constr type="h" for="ch" forName="Child1Accent1" refType="h" fact="0.1217"/>
                  <dgm:constr type="l" for="ch" forName="Child1Accent2" refType="w" fact="0.3068"/>
                  <dgm:constr type="t" for="ch" forName="Child1Accent2" refType="h" fact="0.1569"/>
                  <dgm:constr type="w" for="ch" forName="Child1Accent2" refType="w" fact="0.0287"/>
                  <dgm:constr type="h" for="ch" forName="Child1Accent2" refType="h" fact="0.0608"/>
                  <dgm:constr type="l" for="ch" forName="Child1Accent3" refType="w" fact="0.2455"/>
                  <dgm:constr type="t" for="ch" forName="Child1Accent3" refType="h" fact="0.1569"/>
                  <dgm:constr type="w" for="ch" forName="Child1Accent3" refType="w" fact="0.0287"/>
                  <dgm:constr type="h" for="ch" forName="Child1Accent3" refType="h" fact="0.0608"/>
                  <dgm:constr type="l" for="ch" forName="Child1Accent4" refType="w" fact="0.1842"/>
                  <dgm:constr type="t" for="ch" forName="Child1Accent4" refType="h" fact="0.1569"/>
                  <dgm:constr type="w" for="ch" forName="Child1Accent4" refType="w" fact="0.0287"/>
                  <dgm:constr type="h" for="ch" forName="Child1Accent4" refType="h" fact="0.0608"/>
                  <dgm:constr type="l" for="ch" forName="Child1Accent5" refType="w" fact="0.1229"/>
                  <dgm:constr type="t" for="ch" forName="Child1Accent5" refType="h" fact="0.1569"/>
                  <dgm:constr type="w" for="ch" forName="Child1Accent5" refType="w" fact="0.0287"/>
                  <dgm:constr type="h" for="ch" forName="Child1Accent5" refType="h" fact="0.0608"/>
                  <dgm:constr type="l" for="ch" forName="Child1Accent6" refType="w" fact="0.0615"/>
                  <dgm:constr type="t" for="ch" forName="Child1Accent6" refType="h" fact="0.1569"/>
                  <dgm:constr type="w" for="ch" forName="Child1Accent6" refType="w" fact="0.0287"/>
                  <dgm:constr type="h" for="ch" forName="Child1Accent6" refType="h" fact="0.0608"/>
                  <dgm:constr type="l" for="ch" forName="Child1Accent7" refType="w" fact="0.0002"/>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Child2Accent1" refType="w" fact="0.3436"/>
                  <dgm:constr type="t" for="ch" forName="Child2Accent1" refType="h" fact="0.8153"/>
                  <dgm:constr type="w" for="ch" forName="Child2Accent1" refType="w" fact="0.0574"/>
                  <dgm:constr type="h" for="ch" forName="Child2Accent1" refType="h" fact="0.1217"/>
                  <dgm:constr type="l" for="ch" forName="Child2Accent2" refType="w" fact="0.3068"/>
                  <dgm:constr type="t" for="ch" forName="Child2Accent2" refType="h" fact="0.9392"/>
                  <dgm:constr type="w" for="ch" forName="Child2Accent2" refType="w" fact="0.0287"/>
                  <dgm:constr type="h" for="ch" forName="Child2Accent2" refType="h" fact="0.0608"/>
                  <dgm:constr type="l" for="ch" forName="Child2Accent3" refType="w" fact="0.2455"/>
                  <dgm:constr type="t" for="ch" forName="Child2Accent3" refType="h" fact="0.9392"/>
                  <dgm:constr type="w" for="ch" forName="Child2Accent3" refType="w" fact="0.0287"/>
                  <dgm:constr type="h" for="ch" forName="Child2Accent3" refType="h" fact="0.0608"/>
                  <dgm:constr type="l" for="ch" forName="Child2Accent4" refType="w" fact="0.1842"/>
                  <dgm:constr type="t" for="ch" forName="Child2Accent4" refType="h" fact="0.9392"/>
                  <dgm:constr type="w" for="ch" forName="Child2Accent4" refType="w" fact="0.0287"/>
                  <dgm:constr type="h" for="ch" forName="Child2Accent4" refType="h" fact="0.0608"/>
                  <dgm:constr type="l" for="ch" forName="Child2Accent5" refType="w" fact="0.1229"/>
                  <dgm:constr type="t" for="ch" forName="Child2Accent5" refType="h" fact="0.9392"/>
                  <dgm:constr type="w" for="ch" forName="Child2Accent5" refType="w" fact="0.0287"/>
                  <dgm:constr type="h" for="ch" forName="Child2Accent5" refType="h" fact="0.0608"/>
                  <dgm:constr type="l" for="ch" forName="Child2Accent6" refType="w" fact="0.0615"/>
                  <dgm:constr type="t" for="ch" forName="Child2Accent6" refType="h" fact="0.9392"/>
                  <dgm:constr type="w" for="ch" forName="Child2Accent6" refType="w" fact="0.0287"/>
                  <dgm:constr type="h" for="ch" forName="Child2Accent6" refType="h" fact="0.0608"/>
                  <dgm:constr type="l" for="ch" forName="Child2Accent7" refType="w" fact="0.0002"/>
                  <dgm:constr type="t" for="ch" forName="Child2Accent7" refType="h" fact="0.9392"/>
                  <dgm:constr type="w" for="ch" forName="Child2Accent7" refType="w" fact="0.0287"/>
                  <dgm:constr type="h" for="ch" forName="Child2Accent7" refType="h" fact="0.0608"/>
                  <dgm:constr type="l" for="ch" forName="ParentAccent1" refType="w" fact="0.9713"/>
                  <dgm:constr type="t" for="ch" forName="ParentAccent1" refType="h" fact="0.5511"/>
                  <dgm:constr type="w" for="ch" forName="ParentAccent1" refType="w" fact="0.0287"/>
                  <dgm:constr type="h" for="ch" forName="ParentAccent1" refType="h" fact="0.0608"/>
                  <dgm:constr type="l" for="ch" forName="ParentAccent2" refType="w" fact="0.9187"/>
                  <dgm:constr type="t" for="ch" forName="ParentAccent2" refType="h" fact="0.5511"/>
                  <dgm:constr type="w" for="ch" forName="ParentAccent2" refType="w" fact="0.0287"/>
                  <dgm:constr type="h" for="ch" forName="ParentAccent2" refType="h" fact="0.0608"/>
                  <dgm:constr type="l" for="ch" forName="ParentAccent3" refType="w" fact="0.8661"/>
                  <dgm:constr type="t" for="ch" forName="ParentAccent3" refType="h" fact="0.5511"/>
                  <dgm:constr type="w" for="ch" forName="ParentAccent3" refType="w" fact="0.0287"/>
                  <dgm:constr type="h" for="ch" forName="ParentAccent3" refType="h" fact="0.0608"/>
                  <dgm:constr type="l" for="ch" forName="ParentAccent4" refType="w" fact="0.8136"/>
                  <dgm:constr type="t" for="ch" forName="ParentAccent4" refType="h" fact="0.5511"/>
                  <dgm:constr type="w" for="ch" forName="ParentAccent4" refType="w" fact="0.0287"/>
                  <dgm:constr type="h" for="ch" forName="ParentAccent4" refType="h" fact="0.0608"/>
                  <dgm:constr type="l" for="ch" forName="ParentAccent5" refType="w" fact="0.761"/>
                  <dgm:constr type="t" for="ch" forName="ParentAccent5" refType="h" fact="0.5511"/>
                  <dgm:constr type="w" for="ch" forName="ParentAccent5" refType="w" fact="0.0287"/>
                  <dgm:constr type="h" for="ch" forName="ParentAccent5" refType="h" fact="0.0608"/>
                  <dgm:constr type="l" for="ch" forName="ParentAccent6" refType="w" fact="0.6797"/>
                  <dgm:constr type="t" for="ch" forName="ParentAccent6" refType="h" fact="0.5207"/>
                  <dgm:constr type="w" for="ch" forName="ParentAccent6" refType="w" fact="0.0574"/>
                  <dgm:constr type="h" for="ch" forName="ParentAccent6" refType="h" fact="0.1217"/>
                  <dgm:constr type="l" for="ch" forName="ParentAccent7" refType="w" fact="0.9245"/>
                  <dgm:constr type="t" for="ch" forName="ParentAccent7" refType="h" fact="0.4255"/>
                  <dgm:constr type="w" for="ch" forName="ParentAccent7" refType="w" fact="0.0287"/>
                  <dgm:constr type="h" for="ch" forName="ParentAccent7" refType="h" fact="0.0608"/>
                  <dgm:constr type="l" for="ch" forName="ParentAccent8" refType="w" fact="0.9245"/>
                  <dgm:constr type="t" for="ch" forName="ParentAccent8" refType="h" fact="0.6776"/>
                  <dgm:constr type="w" for="ch" forName="ParentAccent8" refType="w" fact="0.0287"/>
                  <dgm:constr type="h" for="ch" forName="ParentAccent8" refType="h" fact="0.0608"/>
                  <dgm:constr type="l" for="ch" forName="ParentAccent9" refType="w" fact="0.9501"/>
                  <dgm:constr type="t" for="ch" forName="ParentAccent9" refType="h" fact="0.4801"/>
                  <dgm:constr type="w" for="ch" forName="ParentAccent9" refType="w" fact="0.0287"/>
                  <dgm:constr type="h" for="ch" forName="ParentAccent9" refType="h" fact="0.0608"/>
                  <dgm:constr type="l" for="ch" forName="ParentAccent10" refType="w" fact="0.9518"/>
                  <dgm:constr type="t" for="ch" forName="ParentAccent10" refType="h" fact="0.6233"/>
                  <dgm:constr type="w" for="ch" forName="ParentAccent10" refType="w" fact="0.0287"/>
                  <dgm:constr type="h" for="ch" forName="ParentAccent10" refType="h" fact="0.0608"/>
                  <dgm:constr type="l" for="ch" forName="Child2" refType="w" fact="0"/>
                  <dgm:constr type="t" for="ch" forName="Child2" refType="h" fact="0.7822"/>
                  <dgm:constr type="w" for="ch" forName="Child2" refType="w" fact="0.3364"/>
                  <dgm:constr type="h" for="ch" forName="Child2" refType="h" fact="0.1564"/>
                  <dgm:constr type="l" for="ch" forName="Child1" refType="w" fact="0"/>
                  <dgm:constr type="t" for="ch" forName="Child1" refType="h" fact="0"/>
                  <dgm:constr type="w" for="ch" forName="Child1" refType="w" fact="0.3364"/>
                  <dgm:constr type="h" for="ch" forName="Child1" refType="h" fact="0.1564"/>
                  <dgm:constr type="l" for="ch" forName="Parent" refType="w" fact="0.3653"/>
                  <dgm:constr type="t" for="ch" forName="Parent" refType="h" fact="0.2737"/>
                  <dgm:constr type="w" for="ch" forName="Parent" refType="w" fact="0.2906"/>
                  <dgm:constr type="h" for="ch" forName="Parent" refType="h" fact="0.6157"/>
                </dgm:constrLst>
              </dgm:if>
              <dgm:if name="Name10" axis="ch" ptType="node" func="cnt" op="equ" val="3">
                <dgm:alg type="composite">
                  <dgm:param type="ar" val="2.1185"/>
                </dgm:alg>
                <dgm:constrLst>
                  <dgm:constr type="l" for="ch" forName="Child1Accent1" refType="w" fact="0.3436"/>
                  <dgm:constr type="t" for="ch" forName="Child1Accent1" refType="h" fact="0.2211"/>
                  <dgm:constr type="w" for="ch" forName="Child1Accent1" refType="w" fact="0.0574"/>
                  <dgm:constr type="h" for="ch" forName="Child1Accent1" refType="h" fact="0.1217"/>
                  <dgm:constr type="l" for="ch" forName="Child1Accent2" refType="w" fact="0.3068"/>
                  <dgm:constr type="t" for="ch" forName="Child1Accent2" refType="h" fact="0.1569"/>
                  <dgm:constr type="w" for="ch" forName="Child1Accent2" refType="w" fact="0.0287"/>
                  <dgm:constr type="h" for="ch" forName="Child1Accent2" refType="h" fact="0.0608"/>
                  <dgm:constr type="l" for="ch" forName="Child1Accent3" refType="w" fact="0.2455"/>
                  <dgm:constr type="t" for="ch" forName="Child1Accent3" refType="h" fact="0.1569"/>
                  <dgm:constr type="w" for="ch" forName="Child1Accent3" refType="w" fact="0.0287"/>
                  <dgm:constr type="h" for="ch" forName="Child1Accent3" refType="h" fact="0.0608"/>
                  <dgm:constr type="l" for="ch" forName="Child1Accent4" refType="w" fact="0.1842"/>
                  <dgm:constr type="t" for="ch" forName="Child1Accent4" refType="h" fact="0.1569"/>
                  <dgm:constr type="w" for="ch" forName="Child1Accent4" refType="w" fact="0.0287"/>
                  <dgm:constr type="h" for="ch" forName="Child1Accent4" refType="h" fact="0.0608"/>
                  <dgm:constr type="l" for="ch" forName="Child1Accent5" refType="w" fact="0.1229"/>
                  <dgm:constr type="t" for="ch" forName="Child1Accent5" refType="h" fact="0.1569"/>
                  <dgm:constr type="w" for="ch" forName="Child1Accent5" refType="w" fact="0.0287"/>
                  <dgm:constr type="h" for="ch" forName="Child1Accent5" refType="h" fact="0.0608"/>
                  <dgm:constr type="l" for="ch" forName="Child2Accent1" refType="w" fact="0.284"/>
                  <dgm:constr type="t" for="ch" forName="Child2Accent1" refType="h" fact="0.5207"/>
                  <dgm:constr type="w" for="ch" forName="Child2Accent1" refType="w" fact="0.0574"/>
                  <dgm:constr type="h" for="ch" forName="Child2Accent1" refType="h" fact="0.1217"/>
                  <dgm:constr type="l" for="ch" forName="Child2Accent2" refType="w" fact="0.2272"/>
                  <dgm:constr type="t" for="ch" forName="Child2Accent2" refType="h" fact="0.5511"/>
                  <dgm:constr type="w" for="ch" forName="Child2Accent2" refType="w" fact="0.0287"/>
                  <dgm:constr type="h" for="ch" forName="Child2Accent2" refType="h" fact="0.0608"/>
                  <dgm:constr type="l" for="ch" forName="Child2Accent3" refType="w" fact="0.1705"/>
                  <dgm:constr type="t" for="ch" forName="Child2Accent3" refType="h" fact="0.5511"/>
                  <dgm:constr type="w" for="ch" forName="Child2Accent3" refType="w" fact="0.0287"/>
                  <dgm:constr type="h" for="ch" forName="Child2Accent3" refType="h" fact="0.0608"/>
                  <dgm:constr type="l" for="ch" forName="Child2Accent4" refType="w" fact="0.1137"/>
                  <dgm:constr type="t" for="ch" forName="Child2Accent4" refType="h" fact="0.5511"/>
                  <dgm:constr type="w" for="ch" forName="Child2Accent4" refType="w" fact="0.0287"/>
                  <dgm:constr type="h" for="ch" forName="Child2Accent4" refType="h" fact="0.0608"/>
                  <dgm:constr type="l" for="ch" forName="Child1Accent6" refType="w" fact="0.0615"/>
                  <dgm:constr type="t" for="ch" forName="Child1Accent6" refType="h" fact="0.1569"/>
                  <dgm:constr type="w" for="ch" forName="Child1Accent6" refType="w" fact="0.0287"/>
                  <dgm:constr type="h" for="ch" forName="Child1Accent6" refType="h" fact="0.0608"/>
                  <dgm:constr type="l" for="ch" forName="Child2Accent5" refType="w" fact="0.057"/>
                  <dgm:constr type="t" for="ch" forName="Child2Accent5" refType="h" fact="0.5511"/>
                  <dgm:constr type="w" for="ch" forName="Child2Accent5" refType="w" fact="0.0287"/>
                  <dgm:constr type="h" for="ch" forName="Child2Accent5" refType="h" fact="0.0608"/>
                  <dgm:constr type="l" for="ch" forName="Child1Accent7" refType="w" fact="0.0002"/>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Child2Accent6" refType="w" fact="0.0002"/>
                  <dgm:constr type="t" for="ch" forName="Child2Accent6" refType="h" fact="0.5511"/>
                  <dgm:constr type="w" for="ch" forName="Child2Accent6" refType="w" fact="0.0287"/>
                  <dgm:constr type="h" for="ch" forName="Child2Accent6" refType="h" fact="0.0608"/>
                  <dgm:constr type="l" for="ch" forName="Child2Accent7" refType="w" fact="0"/>
                  <dgm:constr type="t" for="ch" forName="Child2Accent7" refType="h" fact="0"/>
                  <dgm:constr type="w" for="ch" forName="Child2Accent7" refType="w" fact="0"/>
                  <dgm:constr type="h" for="ch" forName="Child2Accent7" refType="h" fact="0"/>
                  <dgm:constr type="l" for="ch" forName="Child3Accent1" refType="w" fact="0.3436"/>
                  <dgm:constr type="t" for="ch" forName="Child3Accent1" refType="h" fact="0.8153"/>
                  <dgm:constr type="w" for="ch" forName="Child3Accent1" refType="w" fact="0.0574"/>
                  <dgm:constr type="h" for="ch" forName="Child3Accent1" refType="h" fact="0.1217"/>
                  <dgm:constr type="l" for="ch" forName="Child3Accent2" refType="w" fact="0.3068"/>
                  <dgm:constr type="t" for="ch" forName="Child3Accent2" refType="h" fact="0.9392"/>
                  <dgm:constr type="w" for="ch" forName="Child3Accent2" refType="w" fact="0.0287"/>
                  <dgm:constr type="h" for="ch" forName="Child3Accent2" refType="h" fact="0.0608"/>
                  <dgm:constr type="l" for="ch" forName="Child3Accent3" refType="w" fact="0.2455"/>
                  <dgm:constr type="t" for="ch" forName="Child3Accent3" refType="h" fact="0.9392"/>
                  <dgm:constr type="w" for="ch" forName="Child3Accent3" refType="w" fact="0.0287"/>
                  <dgm:constr type="h" for="ch" forName="Child3Accent3" refType="h" fact="0.0608"/>
                  <dgm:constr type="l" for="ch" forName="Child3Accent4" refType="w" fact="0.1842"/>
                  <dgm:constr type="t" for="ch" forName="Child3Accent4" refType="h" fact="0.9392"/>
                  <dgm:constr type="w" for="ch" forName="Child3Accent4" refType="w" fact="0.0287"/>
                  <dgm:constr type="h" for="ch" forName="Child3Accent4" refType="h" fact="0.0608"/>
                  <dgm:constr type="l" for="ch" forName="Child3Accent5" refType="w" fact="0.1229"/>
                  <dgm:constr type="t" for="ch" forName="Child3Accent5" refType="h" fact="0.9392"/>
                  <dgm:constr type="w" for="ch" forName="Child3Accent5" refType="w" fact="0.0287"/>
                  <dgm:constr type="h" for="ch" forName="Child3Accent5" refType="h" fact="0.0608"/>
                  <dgm:constr type="l" for="ch" forName="Child3Accent6" refType="w" fact="0.0615"/>
                  <dgm:constr type="t" for="ch" forName="Child3Accent6" refType="h" fact="0.9392"/>
                  <dgm:constr type="w" for="ch" forName="Child3Accent6" refType="w" fact="0.0287"/>
                  <dgm:constr type="h" for="ch" forName="Child3Accent6" refType="h" fact="0.0608"/>
                  <dgm:constr type="l" for="ch" forName="Child3Accent7" refType="w" fact="0.0002"/>
                  <dgm:constr type="t" for="ch" forName="Child3Accent7" refType="h" fact="0.9392"/>
                  <dgm:constr type="w" for="ch" forName="Child3Accent7" refType="w" fact="0.0287"/>
                  <dgm:constr type="h" for="ch" forName="Child3Accent7" refType="h" fact="0.0608"/>
                  <dgm:constr type="l" for="ch" forName="ParentAccent1" refType="w" fact="0.9713"/>
                  <dgm:constr type="t" for="ch" forName="ParentAccent1" refType="h" fact="0.5511"/>
                  <dgm:constr type="w" for="ch" forName="ParentAccent1" refType="w" fact="0.0287"/>
                  <dgm:constr type="h" for="ch" forName="ParentAccent1" refType="h" fact="0.0608"/>
                  <dgm:constr type="l" for="ch" forName="ParentAccent2" refType="w" fact="0.9187"/>
                  <dgm:constr type="t" for="ch" forName="ParentAccent2" refType="h" fact="0.5511"/>
                  <dgm:constr type="w" for="ch" forName="ParentAccent2" refType="w" fact="0.0287"/>
                  <dgm:constr type="h" for="ch" forName="ParentAccent2" refType="h" fact="0.0608"/>
                  <dgm:constr type="l" for="ch" forName="ParentAccent3" refType="w" fact="0.8661"/>
                  <dgm:constr type="t" for="ch" forName="ParentAccent3" refType="h" fact="0.5511"/>
                  <dgm:constr type="w" for="ch" forName="ParentAccent3" refType="w" fact="0.0287"/>
                  <dgm:constr type="h" for="ch" forName="ParentAccent3" refType="h" fact="0.0608"/>
                  <dgm:constr type="l" for="ch" forName="ParentAccent4" refType="w" fact="0.8136"/>
                  <dgm:constr type="t" for="ch" forName="ParentAccent4" refType="h" fact="0.5511"/>
                  <dgm:constr type="w" for="ch" forName="ParentAccent4" refType="w" fact="0.0287"/>
                  <dgm:constr type="h" for="ch" forName="ParentAccent4" refType="h" fact="0.0608"/>
                  <dgm:constr type="l" for="ch" forName="ParentAccent5" refType="w" fact="0.761"/>
                  <dgm:constr type="t" for="ch" forName="ParentAccent5" refType="h" fact="0.5511"/>
                  <dgm:constr type="w" for="ch" forName="ParentAccent5" refType="w" fact="0.0287"/>
                  <dgm:constr type="h" for="ch" forName="ParentAccent5" refType="h" fact="0.0608"/>
                  <dgm:constr type="l" for="ch" forName="ParentAccent6" refType="w" fact="0.6797"/>
                  <dgm:constr type="t" for="ch" forName="ParentAccent6" refType="h" fact="0.5207"/>
                  <dgm:constr type="w" for="ch" forName="ParentAccent6" refType="w" fact="0.0574"/>
                  <dgm:constr type="h" for="ch" forName="ParentAccent6" refType="h" fact="0.1217"/>
                  <dgm:constr type="l" for="ch" forName="ParentAccent7" refType="w" fact="0.9245"/>
                  <dgm:constr type="t" for="ch" forName="ParentAccent7" refType="h" fact="0.4255"/>
                  <dgm:constr type="w" for="ch" forName="ParentAccent7" refType="w" fact="0.0287"/>
                  <dgm:constr type="h" for="ch" forName="ParentAccent7" refType="h" fact="0.0608"/>
                  <dgm:constr type="l" for="ch" forName="ParentAccent8" refType="w" fact="0.9245"/>
                  <dgm:constr type="t" for="ch" forName="ParentAccent8" refType="h" fact="0.6776"/>
                  <dgm:constr type="w" for="ch" forName="ParentAccent8" refType="w" fact="0.0287"/>
                  <dgm:constr type="h" for="ch" forName="ParentAccent8" refType="h" fact="0.0608"/>
                  <dgm:constr type="l" for="ch" forName="ParentAccent9" refType="w" fact="0.9501"/>
                  <dgm:constr type="t" for="ch" forName="ParentAccent9" refType="h" fact="0.4801"/>
                  <dgm:constr type="w" for="ch" forName="ParentAccent9" refType="w" fact="0.0287"/>
                  <dgm:constr type="h" for="ch" forName="ParentAccent9" refType="h" fact="0.0608"/>
                  <dgm:constr type="l" for="ch" forName="ParentAccent10" refType="w" fact="0.9518"/>
                  <dgm:constr type="t" for="ch" forName="ParentAccent10" refType="h" fact="0.6233"/>
                  <dgm:constr type="w" for="ch" forName="ParentAccent10" refType="w" fact="0.0287"/>
                  <dgm:constr type="h" for="ch" forName="ParentAccent10" refType="h" fact="0.0608"/>
                  <dgm:constr type="l" for="ch" forName="Child3" refType="w" fact="0"/>
                  <dgm:constr type="t" for="ch" forName="Child3" refType="h" fact="0.7822"/>
                  <dgm:constr type="w" for="ch" forName="Child3" refType="w" fact="0.3364"/>
                  <dgm:constr type="h" for="ch" forName="Child3" refType="h" fact="0.1564"/>
                  <dgm:constr type="l" for="ch" forName="Child2" refType="w" fact="0"/>
                  <dgm:constr type="t" for="ch" forName="Child2" refType="h" fact="0.3955"/>
                  <dgm:constr type="w" for="ch" forName="Child2" refType="w" fact="0.2544"/>
                  <dgm:constr type="h" for="ch" forName="Child2" refType="h" fact="0.1564"/>
                  <dgm:constr type="l" for="ch" forName="Child1" refType="w" fact="0"/>
                  <dgm:constr type="t" for="ch" forName="Child1" refType="h" fact="0"/>
                  <dgm:constr type="w" for="ch" forName="Child1" refType="w" fact="0.3364"/>
                  <dgm:constr type="h" for="ch" forName="Child1" refType="h" fact="0.1564"/>
                  <dgm:constr type="l" for="ch" forName="Parent" refType="w" fact="0.3653"/>
                  <dgm:constr type="t" for="ch" forName="Parent" refType="h" fact="0.2737"/>
                  <dgm:constr type="w" for="ch" forName="Parent" refType="w" fact="0.2906"/>
                  <dgm:constr type="h" for="ch" forName="Parent" refType="h" fact="0.6157"/>
                </dgm:constrLst>
              </dgm:if>
              <dgm:if name="Name11" axis="ch" ptType="node" func="cnt" op="equ" val="4">
                <dgm:alg type="composite">
                  <dgm:param type="ar" val="1.8304"/>
                </dgm:alg>
                <dgm:constrLst>
                  <dgm:constr type="l" for="ch" forName="Parent" refType="w" fact="0.3771"/>
                  <dgm:constr type="t" for="ch" forName="Parent" refType="h" fact="0.2946"/>
                  <dgm:constr type="w" for="ch" forName="Parent" refType="w" fact="0.2862"/>
                  <dgm:constr type="h" for="ch" forName="Parent" refType="h" fact="0.5239"/>
                  <dgm:constr type="l" for="ch" forName="Child1Accent1" refType="w" fact="0.3904"/>
                  <dgm:constr type="t" for="ch" forName="Child1Accent1" refType="h" fact="0.2104"/>
                  <dgm:constr type="w" for="ch" forName="Child1Accent1" refType="w" fact="0.0566"/>
                  <dgm:constr type="h" for="ch" forName="Child1Accent1" refType="h" fact="0.1035"/>
                  <dgm:constr type="l" for="ch" forName="Child1Accent3" refType="w" fact="0.3001"/>
                  <dgm:constr type="t" for="ch" forName="Child1Accent3" refType="h" fact="0.128"/>
                  <dgm:constr type="w" for="ch" forName="Child1Accent3" refType="w" fact="0.0283"/>
                  <dgm:constr type="h" for="ch" forName="Child1Accent3" refType="h" fact="0.0518"/>
                  <dgm:constr type="l" for="ch" forName="Child1Accent4" refType="w" fact="0.2418"/>
                  <dgm:constr type="t" for="ch" forName="Child1Accent4" refType="h" fact="0.128"/>
                  <dgm:constr type="w" for="ch" forName="Child1Accent4" refType="w" fact="0.0283"/>
                  <dgm:constr type="h" for="ch" forName="Child1Accent4" refType="h" fact="0.0518"/>
                  <dgm:constr type="l" for="ch" forName="Child1Accent5" refType="w" fact="0.1835"/>
                  <dgm:constr type="t" for="ch" forName="Child1Accent5" refType="h" fact="0.128"/>
                  <dgm:constr type="w" for="ch" forName="Child1Accent5" refType="w" fact="0.0283"/>
                  <dgm:constr type="h" for="ch" forName="Child1Accent5" refType="h" fact="0.0518"/>
                  <dgm:constr type="l" for="ch" forName="Child1Accent6" refType="w" fact="0.1252"/>
                  <dgm:constr type="t" for="ch" forName="Child1Accent6" refType="h" fact="0.128"/>
                  <dgm:constr type="w" for="ch" forName="Child1Accent6" refType="w" fact="0.0283"/>
                  <dgm:constr type="h" for="ch" forName="Child1Accent6" refType="h" fact="0.0518"/>
                  <dgm:constr type="l" for="ch" forName="Child3Accent1" refType="w" fact="0.3158"/>
                  <dgm:constr type="t" for="ch" forName="Child3Accent1" refType="h" fact="0.6212"/>
                  <dgm:constr type="w" for="ch" forName="Child3Accent1" refType="w" fact="0.0566"/>
                  <dgm:constr type="h" for="ch" forName="Child3Accent1" refType="h" fact="0.1035"/>
                  <dgm:constr type="l" for="ch" forName="Child3Accent2" refType="w" fact="0.2689"/>
                  <dgm:constr type="t" for="ch" forName="Child3Accent2" refType="h" fact="0.6828"/>
                  <dgm:constr type="w" for="ch" forName="Child3Accent2" refType="w" fact="0.0283"/>
                  <dgm:constr type="h" for="ch" forName="Child3Accent2" refType="h" fact="0.0518"/>
                  <dgm:constr type="l" for="ch" forName="Child3Accent4" refType="w" fact="0.1614"/>
                  <dgm:constr type="t" for="ch" forName="Child3Accent4" refType="h" fact="0.6828"/>
                  <dgm:constr type="w" for="ch" forName="Child3Accent4" refType="w" fact="0.0283"/>
                  <dgm:constr type="h" for="ch" forName="Child3Accent4" refType="h" fact="0.0518"/>
                  <dgm:constr type="l" for="ch" forName="Child3Accent5" refType="w" fact="0.1077"/>
                  <dgm:constr type="t" for="ch" forName="Child3Accent5" refType="h" fact="0.6828"/>
                  <dgm:constr type="w" for="ch" forName="Child3Accent5" refType="w" fact="0.0283"/>
                  <dgm:constr type="h" for="ch" forName="Child3Accent5" refType="h" fact="0.0518"/>
                  <dgm:constr type="l" for="ch" forName="Child1Accent7" refType="w" fact="0.0668"/>
                  <dgm:constr type="t" for="ch" forName="Child1Accent7" refType="h" fact="0.128"/>
                  <dgm:constr type="w" for="ch" forName="Child1Accent7" refType="w" fact="0.0283"/>
                  <dgm:constr type="h" for="ch" forName="Child1Accent7" refType="h" fact="0.0518"/>
                  <dgm:constr type="l" for="ch" forName="Child3Accent6" refType="w" fact="0.0539"/>
                  <dgm:constr type="t" for="ch" forName="Child3Accent6" refType="h" fact="0.6828"/>
                  <dgm:constr type="w" for="ch" forName="Child3Accent6" refType="w" fact="0.0283"/>
                  <dgm:constr type="h" for="ch" forName="Child3Accent6" refType="h" fact="0.0518"/>
                  <dgm:constr type="l" for="ch" forName="Child1Accent8" refType="w" fact="0.0085"/>
                  <dgm:constr type="t" for="ch" forName="Child1Accent8" refType="h" fact="0.128"/>
                  <dgm:constr type="w" for="ch" forName="Child1Accent8" refType="w" fact="0.0283"/>
                  <dgm:constr type="h" for="ch" forName="Child1Accent8" refType="h" fact="0.0518"/>
                  <dgm:constr type="l" for="ch" forName="Child1Accent9" refType="w" fact="0"/>
                  <dgm:constr type="t" for="ch" forName="Child1Accent9" refType="h" fact="0"/>
                  <dgm:constr type="w" for="ch" forName="Child1Accent9" refType="w" fact="0"/>
                  <dgm:constr type="h" for="ch" forName="Child1Accent9" refType="h" fact="0"/>
                  <dgm:constr type="l" for="ch" forName="Child3Accent7" refType="w" fact="0.0002"/>
                  <dgm:constr type="t" for="ch" forName="Child3Accent7" refType="h" fact="0.6828"/>
                  <dgm:constr type="w" for="ch" forName="Child3Accent7" refType="w" fact="0.0283"/>
                  <dgm:constr type="h" for="ch" forName="Child3Accent7" refType="h" fact="0.0518"/>
                  <dgm:constr type="l" for="ch" forName="Child4Accent1" refType="w" fact="0.3904"/>
                  <dgm:constr type="t" for="ch" forName="Child4Accent1" refType="h" fact="0.8"/>
                  <dgm:constr type="w" for="ch" forName="Child4Accent1" refType="w" fact="0.0566"/>
                  <dgm:constr type="h" for="ch" forName="Child4Accent1" refType="h" fact="0.1035"/>
                  <dgm:constr type="l" for="ch" forName="Child4Accent3" refType="w" fact="0.2998"/>
                  <dgm:constr type="t" for="ch" forName="Child4Accent3" refType="h" fact="0.9482"/>
                  <dgm:constr type="w" for="ch" forName="Child4Accent3" refType="w" fact="0.0283"/>
                  <dgm:constr type="h" for="ch" forName="Child4Accent3" refType="h" fact="0.0518"/>
                  <dgm:constr type="l" for="ch" forName="Child4Accent4" refType="w" fact="0.2415"/>
                  <dgm:constr type="t" for="ch" forName="Child4Accent4" refType="h" fact="0.9482"/>
                  <dgm:constr type="w" for="ch" forName="Child4Accent4" refType="w" fact="0.0283"/>
                  <dgm:constr type="h" for="ch" forName="Child4Accent4" refType="h" fact="0.0518"/>
                  <dgm:constr type="l" for="ch" forName="Child4Accent5" refType="w" fact="0.1833"/>
                  <dgm:constr type="t" for="ch" forName="Child4Accent5" refType="h" fact="0.9482"/>
                  <dgm:constr type="w" for="ch" forName="Child4Accent5" refType="w" fact="0.0283"/>
                  <dgm:constr type="h" for="ch" forName="Child4Accent5" refType="h" fact="0.0518"/>
                  <dgm:constr type="l" for="ch" forName="Child4Accent6" refType="w" fact="0.1251"/>
                  <dgm:constr type="t" for="ch" forName="Child4Accent6" refType="h" fact="0.9482"/>
                  <dgm:constr type="w" for="ch" forName="Child4Accent6" refType="w" fact="0.0283"/>
                  <dgm:constr type="h" for="ch" forName="Child4Accent6" refType="h" fact="0.0518"/>
                  <dgm:constr type="l" for="ch" forName="Child4Accent7" refType="w" fact="0.0668"/>
                  <dgm:constr type="t" for="ch" forName="Child4Accent7" refType="h" fact="0.9482"/>
                  <dgm:constr type="w" for="ch" forName="Child4Accent7" refType="w" fact="0.0283"/>
                  <dgm:constr type="h" for="ch" forName="Child4Accent7" refType="h" fact="0.0518"/>
                  <dgm:constr type="l" for="ch" forName="Child4Accent8" refType="w" fact="0.0086"/>
                  <dgm:constr type="t" for="ch" forName="Child4Accent8" refType="h" fact="0.9482"/>
                  <dgm:constr type="w" for="ch" forName="Child4Accent8" refType="w" fact="0.0283"/>
                  <dgm:constr type="h" for="ch" forName="Child4Accent8" refType="h" fact="0.0518"/>
                  <dgm:constr type="l" for="ch" forName="Child2Accent1" refType="w" fact="0.3158"/>
                  <dgm:constr type="t" for="ch" forName="Child2Accent1" refType="h" fact="0.3725"/>
                  <dgm:constr type="w" for="ch" forName="Child2Accent1" refType="w" fact="0.0566"/>
                  <dgm:constr type="h" for="ch" forName="Child2Accent1" refType="h" fact="0.1035"/>
                  <dgm:constr type="l" for="ch" forName="Child4Accent2" refType="w" fact="0.358"/>
                  <dgm:constr type="t" for="ch" forName="Child4Accent2" refType="h" fact="0.8993"/>
                  <dgm:constr type="w" for="ch" forName="Child4Accent2" refType="w" fact="0.0283"/>
                  <dgm:constr type="h" for="ch" forName="Child4Accent2" refType="h" fact="0.0518"/>
                  <dgm:constr type="l" for="ch" forName="Child1Accent2" refType="w" fact="0.3585"/>
                  <dgm:constr type="t" for="ch" forName="Child1Accent2" refType="h" fact="0.162"/>
                  <dgm:constr type="w" for="ch" forName="Child1Accent2" refType="w" fact="0.0283"/>
                  <dgm:constr type="h" for="ch" forName="Child1Accent2" refType="h" fact="0.0518"/>
                  <dgm:constr type="l" for="ch" forName="Child3Accent3" refType="w" fact="0.2151"/>
                  <dgm:constr type="t" for="ch" forName="Child3Accent3" refType="h" fact="0.6828"/>
                  <dgm:constr type="w" for="ch" forName="Child3Accent3" refType="w" fact="0.0283"/>
                  <dgm:constr type="h" for="ch" forName="Child3Accent3" refType="h" fact="0.0518"/>
                  <dgm:constr type="l" for="ch" forName="Child2Accent2" refType="w" fact="0.2689"/>
                  <dgm:constr type="t" for="ch" forName="Child2Accent2" refType="h" fact="0.3937"/>
                  <dgm:constr type="w" for="ch" forName="Child2Accent2" refType="w" fact="0.0283"/>
                  <dgm:constr type="h" for="ch" forName="Child2Accent2" refType="h" fact="0.0518"/>
                  <dgm:constr type="l" for="ch" forName="Child2Accent4" refType="w" fact="0.1614"/>
                  <dgm:constr type="t" for="ch" forName="Child2Accent4" refType="h" fact="0.3937"/>
                  <dgm:constr type="w" for="ch" forName="Child2Accent4" refType="w" fact="0.0283"/>
                  <dgm:constr type="h" for="ch" forName="Child2Accent4" refType="h" fact="0.0518"/>
                  <dgm:constr type="l" for="ch" forName="Child2Accent5" refType="w" fact="0.1077"/>
                  <dgm:constr type="t" for="ch" forName="Child2Accent5" refType="h" fact="0.3937"/>
                  <dgm:constr type="w" for="ch" forName="Child2Accent5" refType="w" fact="0.0283"/>
                  <dgm:constr type="h" for="ch" forName="Child2Accent5" refType="h" fact="0.0518"/>
                  <dgm:constr type="l" for="ch" forName="Child2Accent6" refType="w" fact="0.0539"/>
                  <dgm:constr type="t" for="ch" forName="Child2Accent6" refType="h" fact="0.3937"/>
                  <dgm:constr type="w" for="ch" forName="Child2Accent6" refType="w" fact="0.0283"/>
                  <dgm:constr type="h" for="ch" forName="Child2Accent6" refType="h" fact="0.0518"/>
                  <dgm:constr type="l" for="ch" forName="Child2Accent7" refType="w" fact="0.0002"/>
                  <dgm:constr type="t" for="ch" forName="Child2Accent7" refType="h" fact="0.3937"/>
                  <dgm:constr type="w" for="ch" forName="Child2Accent7" refType="w" fact="0.0283"/>
                  <dgm:constr type="h" for="ch" forName="Child2Accent7" refType="h" fact="0.0518"/>
                  <dgm:constr type="l" for="ch" forName="Child2Accent3" refType="w" fact="0.2151"/>
                  <dgm:constr type="t" for="ch" forName="Child2Accent3" refType="h" fact="0.3937"/>
                  <dgm:constr type="w" for="ch" forName="Child2Accent3" refType="w" fact="0.0283"/>
                  <dgm:constr type="h" for="ch" forName="Child2Accent3" refType="h" fact="0.0518"/>
                  <dgm:constr type="l" for="ch" forName="ParentAccent1" refType="w" fact="0.9717"/>
                  <dgm:constr type="t" for="ch" forName="ParentAccent1" refType="h" fact="0.5316"/>
                  <dgm:constr type="w" for="ch" forName="ParentAccent1" refType="w" fact="0.0283"/>
                  <dgm:constr type="h" for="ch" forName="ParentAccent1" refType="h" fact="0.0518"/>
                  <dgm:constr type="l" for="ch" forName="ParentAccent2" refType="w" fact="0.9199"/>
                  <dgm:constr type="t" for="ch" forName="ParentAccent2" refType="h" fact="0.5316"/>
                  <dgm:constr type="w" for="ch" forName="ParentAccent2" refType="w" fact="0.0283"/>
                  <dgm:constr type="h" for="ch" forName="ParentAccent2" refType="h" fact="0.0518"/>
                  <dgm:constr type="l" for="ch" forName="ParentAccent3" refType="w" fact="0.8682"/>
                  <dgm:constr type="t" for="ch" forName="ParentAccent3" refType="h" fact="0.5316"/>
                  <dgm:constr type="w" for="ch" forName="ParentAccent3" refType="w" fact="0.0283"/>
                  <dgm:constr type="h" for="ch" forName="ParentAccent3" refType="h" fact="0.0518"/>
                  <dgm:constr type="l" for="ch" forName="ParentAccent4" refType="w" fact="0.8164"/>
                  <dgm:constr type="t" for="ch" forName="ParentAccent4" refType="h" fact="0.5316"/>
                  <dgm:constr type="w" for="ch" forName="ParentAccent4" refType="w" fact="0.0283"/>
                  <dgm:constr type="h" for="ch" forName="ParentAccent4" refType="h" fact="0.0518"/>
                  <dgm:constr type="l" for="ch" forName="ParentAccent5" refType="w" fact="0.7646"/>
                  <dgm:constr type="t" for="ch" forName="ParentAccent5" refType="h" fact="0.5316"/>
                  <dgm:constr type="w" for="ch" forName="ParentAccent5" refType="w" fact="0.0283"/>
                  <dgm:constr type="h" for="ch" forName="ParentAccent5" refType="h" fact="0.0518"/>
                  <dgm:constr type="l" for="ch" forName="ParentAccent6" refType="w" fact="0.6846"/>
                  <dgm:constr type="t" for="ch" forName="ParentAccent6" refType="h" fact="0.5057"/>
                  <dgm:constr type="w" for="ch" forName="ParentAccent6" refType="w" fact="0.0566"/>
                  <dgm:constr type="h" for="ch" forName="ParentAccent6" refType="h" fact="0.1035"/>
                  <dgm:constr type="l" for="ch" forName="ParentAccent7" refType="w" fact="0.9256"/>
                  <dgm:constr type="t" for="ch" forName="ParentAccent7" refType="h" fact="0.4247"/>
                  <dgm:constr type="w" for="ch" forName="ParentAccent7" refType="w" fact="0.0283"/>
                  <dgm:constr type="h" for="ch" forName="ParentAccent7" refType="h" fact="0.0518"/>
                  <dgm:constr type="l" for="ch" forName="ParentAccent8" refType="w" fact="0.9256"/>
                  <dgm:constr type="t" for="ch" forName="ParentAccent8" refType="h" fact="0.6392"/>
                  <dgm:constr type="w" for="ch" forName="ParentAccent8" refType="w" fact="0.0283"/>
                  <dgm:constr type="h" for="ch" forName="ParentAccent8" refType="h" fact="0.0518"/>
                  <dgm:constr type="l" for="ch" forName="ParentAccent9" refType="w" fact="0.9509"/>
                  <dgm:constr type="t" for="ch" forName="ParentAccent9" refType="h" fact="0.4712"/>
                  <dgm:constr type="w" for="ch" forName="ParentAccent9" refType="w" fact="0.0283"/>
                  <dgm:constr type="h" for="ch" forName="ParentAccent9" refType="h" fact="0.0518"/>
                  <dgm:constr type="l" for="ch" forName="ParentAccent10" refType="w" fact="0.9525"/>
                  <dgm:constr type="t" for="ch" forName="ParentAccent10" refType="h" fact="0.593"/>
                  <dgm:constr type="w" for="ch" forName="ParentAccent10" refType="w" fact="0.0283"/>
                  <dgm:constr type="h" for="ch" forName="ParentAccent10" refType="h" fact="0.0518"/>
                  <dgm:constr type="l" for="ch" forName="Child4" refType="w" fact="0.0081"/>
                  <dgm:constr type="t" for="ch" forName="Child4" refType="h" fact="0.8184"/>
                  <dgm:constr type="w" for="ch" forName="Child4" refType="w" fact="0.3192"/>
                  <dgm:constr type="h" for="ch" forName="Child4" refType="h" fact="0.1294"/>
                  <dgm:constr type="l" for="ch" forName="Child3" refType="w" fact="0"/>
                  <dgm:constr type="t" for="ch" forName="Child3" refType="h" fact="0.5547"/>
                  <dgm:constr type="w" for="ch" forName="Child3" refType="w" fact="0.297"/>
                  <dgm:constr type="h" for="ch" forName="Child3" refType="h" fact="0.1294"/>
                  <dgm:constr type="l" for="ch" forName="Child2" refType="w" fact="0"/>
                  <dgm:constr type="t" for="ch" forName="Child2" refType="h" fact="0.2662"/>
                  <dgm:constr type="w" for="ch" forName="Child2" refType="w" fact="0.297"/>
                  <dgm:constr type="h" for="ch" forName="Child2" refType="h" fact="0.1294"/>
                  <dgm:constr type="l" for="ch" forName="Child1" refType="w" fact="0.0081"/>
                  <dgm:constr type="t" for="ch" forName="Child1" refType="h" fact="0"/>
                  <dgm:constr type="w" for="ch" forName="Child1" refType="w" fact="0.3192"/>
                  <dgm:constr type="h" for="ch" forName="Child1" refType="h" fact="0.1294"/>
                </dgm:constrLst>
              </dgm:if>
              <dgm:else name="Name12">
                <dgm:alg type="composite">
                  <dgm:param type="ar" val="1.3278"/>
                </dgm:alg>
                <dgm:constrLst>
                  <dgm:constr type="l" for="ch" forName="Child2Accent1" refType="w" fact="0.3436"/>
                  <dgm:constr type="t" for="ch" forName="Child2Accent1" refType="h" fact="0.3184"/>
                  <dgm:constr type="w" for="ch" forName="Child2Accent1" refType="w" fact="0.0574"/>
                  <dgm:constr type="h" for="ch" forName="Child2Accent1" refType="h" fact="0.0763"/>
                  <dgm:constr type="l" for="ch" forName="Child2Accent2" refType="w" fact="0.3068"/>
                  <dgm:constr type="t" for="ch" forName="Child2Accent2" refType="h" fact="0.2781"/>
                  <dgm:constr type="w" for="ch" forName="Child2Accent2" refType="w" fact="0.0287"/>
                  <dgm:constr type="h" for="ch" forName="Child2Accent2" refType="h" fact="0.0381"/>
                  <dgm:constr type="l" for="ch" forName="Child2Accent3" refType="w" fact="0.2455"/>
                  <dgm:constr type="t" for="ch" forName="Child2Accent3" refType="h" fact="0.2781"/>
                  <dgm:constr type="w" for="ch" forName="Child2Accent3" refType="w" fact="0.0287"/>
                  <dgm:constr type="h" for="ch" forName="Child2Accent3" refType="h" fact="0.0381"/>
                  <dgm:constr type="l" for="ch" forName="Child2Accent4" refType="w" fact="0.1842"/>
                  <dgm:constr type="t" for="ch" forName="Child2Accent4" refType="h" fact="0.2781"/>
                  <dgm:constr type="w" for="ch" forName="Child2Accent4" refType="w" fact="0.0287"/>
                  <dgm:constr type="h" for="ch" forName="Child2Accent4" refType="h" fact="0.0381"/>
                  <dgm:constr type="l" for="ch" forName="Child2Accent5" refType="w" fact="0.1229"/>
                  <dgm:constr type="t" for="ch" forName="Child2Accent5" refType="h" fact="0.2781"/>
                  <dgm:constr type="w" for="ch" forName="Child2Accent5" refType="w" fact="0.0287"/>
                  <dgm:constr type="h" for="ch" forName="Child2Accent5" refType="h" fact="0.0381"/>
                  <dgm:constr type="l" for="ch" forName="Child3Accent1" refType="w" fact="0.284"/>
                  <dgm:constr type="t" for="ch" forName="Child3Accent1" refType="h" fact="0.5061"/>
                  <dgm:constr type="w" for="ch" forName="Child3Accent1" refType="w" fact="0.0574"/>
                  <dgm:constr type="h" for="ch" forName="Child3Accent1" refType="h" fact="0.0763"/>
                  <dgm:constr type="l" for="ch" forName="Child3Accent2" refType="w" fact="0.2272"/>
                  <dgm:constr type="t" for="ch" forName="Child3Accent2" refType="h" fact="0.5252"/>
                  <dgm:constr type="w" for="ch" forName="Child3Accent2" refType="w" fact="0.0287"/>
                  <dgm:constr type="h" for="ch" forName="Child3Accent2" refType="h" fact="0.0381"/>
                  <dgm:constr type="l" for="ch" forName="Child3Accent3" refType="w" fact="0.1705"/>
                  <dgm:constr type="t" for="ch" forName="Child3Accent3" refType="h" fact="0.5252"/>
                  <dgm:constr type="w" for="ch" forName="Child3Accent3" refType="w" fact="0.0287"/>
                  <dgm:constr type="h" for="ch" forName="Child3Accent3" refType="h" fact="0.0381"/>
                  <dgm:constr type="l" for="ch" forName="Child3Accent4" refType="w" fact="0.1137"/>
                  <dgm:constr type="t" for="ch" forName="Child3Accent4" refType="h" fact="0.5252"/>
                  <dgm:constr type="w" for="ch" forName="Child3Accent4" refType="w" fact="0.0287"/>
                  <dgm:constr type="h" for="ch" forName="Child3Accent4" refType="h" fact="0.0381"/>
                  <dgm:constr type="l" for="ch" forName="Child2Accent6" refType="w" fact="0.0615"/>
                  <dgm:constr type="t" for="ch" forName="Child2Accent6" refType="h" fact="0.2781"/>
                  <dgm:constr type="w" for="ch" forName="Child2Accent6" refType="w" fact="0.0287"/>
                  <dgm:constr type="h" for="ch" forName="Child2Accent6" refType="h" fact="0.0381"/>
                  <dgm:constr type="l" for="ch" forName="Child3Accent5" refType="w" fact="0.057"/>
                  <dgm:constr type="t" for="ch" forName="Child3Accent5" refType="h" fact="0.5252"/>
                  <dgm:constr type="w" for="ch" forName="Child3Accent5" refType="w" fact="0.0287"/>
                  <dgm:constr type="h" for="ch" forName="Child3Accent5" refType="h" fact="0.0381"/>
                  <dgm:constr type="l" for="ch" forName="Child2Accent7" refType="w" fact="0.0002"/>
                  <dgm:constr type="t" for="ch" forName="Child2Accent7" refType="h" fact="0.2781"/>
                  <dgm:constr type="w" for="ch" forName="Child2Accent7" refType="w" fact="0.0287"/>
                  <dgm:constr type="h" for="ch" forName="Child2Accent7" refType="h" fact="0.0381"/>
                  <dgm:constr type="l" for="ch" forName="Child3Accent6" refType="w" fact="0.0002"/>
                  <dgm:constr type="t" for="ch" forName="Child3Accent6" refType="h" fact="0.5252"/>
                  <dgm:constr type="w" for="ch" forName="Child3Accent6" refType="w" fact="0.0287"/>
                  <dgm:constr type="h" for="ch" forName="Child3Accent6" refType="h" fact="0.0381"/>
                  <dgm:constr type="l" for="ch" forName="Child3Accent7" refType="w" fact="0"/>
                  <dgm:constr type="t" for="ch" forName="Child3Accent7" refType="h" fact="0"/>
                  <dgm:constr type="w" for="ch" forName="Child3Accent7" refType="w" fact="0"/>
                  <dgm:constr type="h" for="ch" forName="Child3Accent7" refType="h" fact="0"/>
                  <dgm:constr type="l" for="ch" forName="Child4Accent1" refType="w" fact="0.3436"/>
                  <dgm:constr type="t" for="ch" forName="Child4Accent1" refType="h" fact="0.6908"/>
                  <dgm:constr type="w" for="ch" forName="Child4Accent1" refType="w" fact="0.0574"/>
                  <dgm:constr type="h" for="ch" forName="Child4Accent1" refType="h" fact="0.0763"/>
                  <dgm:constr type="l" for="ch" forName="Child4Accent2" refType="w" fact="0.3068"/>
                  <dgm:constr type="t" for="ch" forName="Child4Accent2" refType="h" fact="0.7684"/>
                  <dgm:constr type="w" for="ch" forName="Child4Accent2" refType="w" fact="0.0287"/>
                  <dgm:constr type="h" for="ch" forName="Child4Accent2" refType="h" fact="0.0381"/>
                  <dgm:constr type="l" for="ch" forName="Child4Accent3" refType="w" fact="0.2455"/>
                  <dgm:constr type="t" for="ch" forName="Child4Accent3" refType="h" fact="0.7684"/>
                  <dgm:constr type="w" for="ch" forName="Child4Accent3" refType="w" fact="0.0287"/>
                  <dgm:constr type="h" for="ch" forName="Child4Accent3" refType="h" fact="0.0381"/>
                  <dgm:constr type="l" for="ch" forName="Child4Accent4" refType="w" fact="0.1842"/>
                  <dgm:constr type="t" for="ch" forName="Child4Accent4" refType="h" fact="0.7684"/>
                  <dgm:constr type="w" for="ch" forName="Child4Accent4" refType="w" fact="0.0287"/>
                  <dgm:constr type="h" for="ch" forName="Child4Accent4" refType="h" fact="0.0381"/>
                  <dgm:constr type="l" for="ch" forName="Child4Accent5" refType="w" fact="0.1229"/>
                  <dgm:constr type="t" for="ch" forName="Child4Accent5" refType="h" fact="0.7684"/>
                  <dgm:constr type="w" for="ch" forName="Child4Accent5" refType="w" fact="0.0287"/>
                  <dgm:constr type="h" for="ch" forName="Child4Accent5" refType="h" fact="0.0381"/>
                  <dgm:constr type="l" for="ch" forName="Child4Accent6" refType="w" fact="0.0615"/>
                  <dgm:constr type="t" for="ch" forName="Child4Accent6" refType="h" fact="0.7684"/>
                  <dgm:constr type="w" for="ch" forName="Child4Accent6" refType="w" fact="0.0287"/>
                  <dgm:constr type="h" for="ch" forName="Child4Accent6" refType="h" fact="0.0381"/>
                  <dgm:constr type="l" for="ch" forName="Child4Accent7" refType="w" fact="0.0002"/>
                  <dgm:constr type="t" for="ch" forName="Child4Accent7" refType="h" fact="0.7684"/>
                  <dgm:constr type="w" for="ch" forName="Child4Accent7" refType="w" fact="0.0287"/>
                  <dgm:constr type="h" for="ch" forName="Child4Accent7" refType="h" fact="0.0381"/>
                  <dgm:constr type="l" for="ch" forName="Child4Accent8" refType="w" fact="0"/>
                  <dgm:constr type="t" for="ch" forName="Child4Accent8" refType="h" fact="0"/>
                  <dgm:constr type="w" for="ch" forName="Child4Accent8" refType="w" fact="0"/>
                  <dgm:constr type="h" for="ch" forName="Child4Accent8" refType="h" fact="0"/>
                  <dgm:constr type="l" for="ch" forName="ParentAccent1" refType="w" fact="0.9713"/>
                  <dgm:constr type="t" for="ch" forName="ParentAccent1" refType="h" fact="0.5252"/>
                  <dgm:constr type="w" for="ch" forName="ParentAccent1" refType="w" fact="0.0287"/>
                  <dgm:constr type="h" for="ch" forName="ParentAccent1" refType="h" fact="0.0381"/>
                  <dgm:constr type="l" for="ch" forName="ParentAccent2" refType="w" fact="0.9187"/>
                  <dgm:constr type="t" for="ch" forName="ParentAccent2" refType="h" fact="0.5252"/>
                  <dgm:constr type="w" for="ch" forName="ParentAccent2" refType="w" fact="0.0287"/>
                  <dgm:constr type="h" for="ch" forName="ParentAccent2" refType="h" fact="0.0381"/>
                  <dgm:constr type="l" for="ch" forName="ParentAccent3" refType="w" fact="0.8661"/>
                  <dgm:constr type="t" for="ch" forName="ParentAccent3" refType="h" fact="0.5252"/>
                  <dgm:constr type="w" for="ch" forName="ParentAccent3" refType="w" fact="0.0287"/>
                  <dgm:constr type="h" for="ch" forName="ParentAccent3" refType="h" fact="0.0381"/>
                  <dgm:constr type="l" for="ch" forName="ParentAccent4" refType="w" fact="0.8136"/>
                  <dgm:constr type="t" for="ch" forName="ParentAccent4" refType="h" fact="0.5252"/>
                  <dgm:constr type="w" for="ch" forName="ParentAccent4" refType="w" fact="0.0287"/>
                  <dgm:constr type="h" for="ch" forName="ParentAccent4" refType="h" fact="0.0381"/>
                  <dgm:constr type="l" for="ch" forName="ParentAccent5" refType="w" fact="0.761"/>
                  <dgm:constr type="t" for="ch" forName="ParentAccent5" refType="h" fact="0.5252"/>
                  <dgm:constr type="w" for="ch" forName="ParentAccent5" refType="w" fact="0.0287"/>
                  <dgm:constr type="h" for="ch" forName="ParentAccent5" refType="h" fact="0.0381"/>
                  <dgm:constr type="l" for="ch" forName="ParentAccent6" refType="w" fact="0.6797"/>
                  <dgm:constr type="t" for="ch" forName="ParentAccent6" refType="h" fact="0.5061"/>
                  <dgm:constr type="w" for="ch" forName="ParentAccent6" refType="w" fact="0.0574"/>
                  <dgm:constr type="h" for="ch" forName="ParentAccent6" refType="h" fact="0.0763"/>
                  <dgm:constr type="l" for="ch" forName="ParentAccent7" refType="w" fact="0.9245"/>
                  <dgm:constr type="t" for="ch" forName="ParentAccent7" refType="h" fact="0.4464"/>
                  <dgm:constr type="w" for="ch" forName="ParentAccent7" refType="w" fact="0.0287"/>
                  <dgm:constr type="h" for="ch" forName="ParentAccent7" refType="h" fact="0.0381"/>
                  <dgm:constr type="l" for="ch" forName="ParentAccent8" refType="w" fact="0.9245"/>
                  <dgm:constr type="t" for="ch" forName="ParentAccent8" refType="h" fact="0.6045"/>
                  <dgm:constr type="w" for="ch" forName="ParentAccent8" refType="w" fact="0.0287"/>
                  <dgm:constr type="h" for="ch" forName="ParentAccent8" refType="h" fact="0.0381"/>
                  <dgm:constr type="l" for="ch" forName="ParentAccent9" refType="w" fact="0.9501"/>
                  <dgm:constr type="t" for="ch" forName="ParentAccent9" refType="h" fact="0.4807"/>
                  <dgm:constr type="w" for="ch" forName="ParentAccent9" refType="w" fact="0.0287"/>
                  <dgm:constr type="h" for="ch" forName="ParentAccent9" refType="h" fact="0.0381"/>
                  <dgm:constr type="l" for="ch" forName="ParentAccent10" refType="w" fact="0.9518"/>
                  <dgm:constr type="t" for="ch" forName="ParentAccent10" refType="h" fact="0.5705"/>
                  <dgm:constr type="w" for="ch" forName="ParentAccent10" refType="w" fact="0.0287"/>
                  <dgm:constr type="h" for="ch" forName="ParentAccent10" refType="h" fact="0.0381"/>
                  <dgm:constr type="l" for="ch" forName="Child1Accent1" refType="w" fact="0.4819"/>
                  <dgm:constr type="t" for="ch" forName="Child1Accent1" refType="h" fact="0.2457"/>
                  <dgm:constr type="w" for="ch" forName="Child1Accent1" refType="w" fact="0.0574"/>
                  <dgm:constr type="h" for="ch" forName="Child1Accent1" refType="h" fact="0.0763"/>
                  <dgm:constr type="l" for="ch" forName="Child1Accent4" refType="w" fact="0.3653"/>
                  <dgm:constr type="t" for="ch" forName="Child1Accent4" refType="h" fact="0.097"/>
                  <dgm:constr type="w" for="ch" forName="Child1Accent4" refType="w" fact="0.0287"/>
                  <dgm:constr type="h" for="ch" forName="Child1Accent4" refType="h" fact="0.0381"/>
                  <dgm:constr type="l" for="ch" forName="Child1Accent5" refType="w" fact="0.304"/>
                  <dgm:constr type="t" for="ch" forName="Child1Accent5" refType="h" fact="0.097"/>
                  <dgm:constr type="w" for="ch" forName="Child1Accent5" refType="w" fact="0.0287"/>
                  <dgm:constr type="h" for="ch" forName="Child1Accent5" refType="h" fact="0.0381"/>
                  <dgm:constr type="l" for="ch" forName="Child1Accent6" refType="w" fact="0.2426"/>
                  <dgm:constr type="t" for="ch" forName="Child1Accent6" refType="h" fact="0.097"/>
                  <dgm:constr type="w" for="ch" forName="Child1Accent6" refType="w" fact="0.0287"/>
                  <dgm:constr type="h" for="ch" forName="Child1Accent6" refType="h" fact="0.0381"/>
                  <dgm:constr type="l" for="ch" forName="Child1Accent7" refType="w" fact="0.1813"/>
                  <dgm:constr type="t" for="ch" forName="Child1Accent7" refType="h" fact="0.097"/>
                  <dgm:constr type="w" for="ch" forName="Child1Accent7" refType="w" fact="0.0287"/>
                  <dgm:constr type="h" for="ch" forName="Child1Accent7" refType="h" fact="0.0381"/>
                  <dgm:constr type="l" for="ch" forName="Child1Accent8" refType="w" fact="0.12"/>
                  <dgm:constr type="t" for="ch" forName="Child1Accent8" refType="h" fact="0.097"/>
                  <dgm:constr type="w" for="ch" forName="Child1Accent8" refType="w" fact="0.0287"/>
                  <dgm:constr type="h" for="ch" forName="Child1Accent8" refType="h" fact="0.0381"/>
                  <dgm:constr type="l" for="ch" forName="Child1Accent9" refType="w" fact="0.0587"/>
                  <dgm:constr type="t" for="ch" forName="Child1Accent9" refType="h" fact="0.097"/>
                  <dgm:constr type="w" for="ch" forName="Child1Accent9" refType="w" fact="0.0287"/>
                  <dgm:constr type="h" for="ch" forName="Child1Accent9" refType="h" fact="0.0381"/>
                  <dgm:constr type="l" for="ch" forName="Child5Accent1" refType="w" fact="0.4819"/>
                  <dgm:constr type="t" for="ch" forName="Child5Accent1" refType="h" fact="0.7601"/>
                  <dgm:constr type="w" for="ch" forName="Child5Accent1" refType="w" fact="0.0574"/>
                  <dgm:constr type="h" for="ch" forName="Child5Accent1" refType="h" fact="0.0763"/>
                  <dgm:constr type="l" for="ch" forName="Child5Accent4" refType="w" fact="0.3653"/>
                  <dgm:constr type="t" for="ch" forName="Child5Accent4" refType="h" fact="0.9619"/>
                  <dgm:constr type="w" for="ch" forName="Child5Accent4" refType="w" fact="0.0287"/>
                  <dgm:constr type="h" for="ch" forName="Child5Accent4" refType="h" fact="0.0381"/>
                  <dgm:constr type="l" for="ch" forName="Child5Accent5" refType="w" fact="0.304"/>
                  <dgm:constr type="t" for="ch" forName="Child5Accent5" refType="h" fact="0.9619"/>
                  <dgm:constr type="w" for="ch" forName="Child5Accent5" refType="w" fact="0.0287"/>
                  <dgm:constr type="h" for="ch" forName="Child5Accent5" refType="h" fact="0.0381"/>
                  <dgm:constr type="l" for="ch" forName="Child5Accent6" refType="w" fact="0.2426"/>
                  <dgm:constr type="t" for="ch" forName="Child5Accent6" refType="h" fact="0.9619"/>
                  <dgm:constr type="w" for="ch" forName="Child5Accent6" refType="w" fact="0.0287"/>
                  <dgm:constr type="h" for="ch" forName="Child5Accent6" refType="h" fact="0.0381"/>
                  <dgm:constr type="l" for="ch" forName="Child5Accent7" refType="w" fact="0.1813"/>
                  <dgm:constr type="t" for="ch" forName="Child5Accent7" refType="h" fact="0.9619"/>
                  <dgm:constr type="w" for="ch" forName="Child5Accent7" refType="w" fact="0.0287"/>
                  <dgm:constr type="h" for="ch" forName="Child5Accent7" refType="h" fact="0.0381"/>
                  <dgm:constr type="l" for="ch" forName="Child5Accent8" refType="w" fact="0.12"/>
                  <dgm:constr type="t" for="ch" forName="Child5Accent8" refType="h" fact="0.9619"/>
                  <dgm:constr type="w" for="ch" forName="Child5Accent8" refType="w" fact="0.0287"/>
                  <dgm:constr type="h" for="ch" forName="Child5Accent8" refType="h" fact="0.0381"/>
                  <dgm:constr type="l" for="ch" forName="Child5Accent9" refType="w" fact="0.0587"/>
                  <dgm:constr type="t" for="ch" forName="Child5Accent9" refType="h" fact="0.9619"/>
                  <dgm:constr type="w" for="ch" forName="Child5Accent9" refType="w" fact="0.0287"/>
                  <dgm:constr type="h" for="ch" forName="Child5Accent9" refType="h" fact="0.0381"/>
                  <dgm:constr type="l" for="ch" forName="Child5Accent2" refType="w" fact="0.453"/>
                  <dgm:constr type="t" for="ch" forName="Child5Accent2" refType="h" fact="0.8375"/>
                  <dgm:constr type="w" for="ch" forName="Child5Accent2" refType="w" fact="0.0287"/>
                  <dgm:constr type="h" for="ch" forName="Child5Accent2" refType="h" fact="0.0381"/>
                  <dgm:constr type="l" for="ch" forName="Child5Accent3" refType="w" fact="0.4118"/>
                  <dgm:constr type="t" for="ch" forName="Child5Accent3" refType="h" fact="0.8991"/>
                  <dgm:constr type="w" for="ch" forName="Child5Accent3" refType="w" fact="0.0287"/>
                  <dgm:constr type="h" for="ch" forName="Child5Accent3" refType="h" fact="0.0381"/>
                  <dgm:constr type="l" for="ch" forName="Child1Accent2" refType="w" fact="0.4458"/>
                  <dgm:constr type="t" for="ch" forName="Child1Accent2" refType="h" fact="0.2004"/>
                  <dgm:constr type="w" for="ch" forName="Child1Accent2" refType="w" fact="0.0287"/>
                  <dgm:constr type="h" for="ch" forName="Child1Accent2" refType="h" fact="0.0381"/>
                  <dgm:constr type="l" for="ch" forName="Child1Accent3" refType="w" fact="0.4054"/>
                  <dgm:constr type="t" for="ch" forName="Child1Accent3" refType="h" fact="0.1445"/>
                  <dgm:constr type="w" for="ch" forName="Child1Accent3" refType="w" fact="0.0287"/>
                  <dgm:constr type="h" for="ch" forName="Child1Accent3" refType="h" fact="0.0381"/>
                  <dgm:constr type="l" for="ch" forName="Child5" refType="w" fact="0.0581"/>
                  <dgm:constr type="t" for="ch" forName="Child5" refType="h" fact="0.8635"/>
                  <dgm:constr type="w" for="ch" forName="Child5" refType="w" fact="0.3364"/>
                  <dgm:constr type="h" for="ch" forName="Child5" refType="h" fact="0.0981"/>
                  <dgm:constr type="l" for="ch" forName="Child4" refType="w" fact="0"/>
                  <dgm:constr type="t" for="ch" forName="Child4" refType="h" fact="0.6701"/>
                  <dgm:constr type="w" for="ch" forName="Child4" refType="w" fact="0.3364"/>
                  <dgm:constr type="h" for="ch" forName="Child4" refType="h" fact="0.0981"/>
                  <dgm:constr type="l" for="ch" forName="Child3" refType="w" fact="0"/>
                  <dgm:constr type="t" for="ch" forName="Child3" refType="h" fact="0.4276"/>
                  <dgm:constr type="w" for="ch" forName="Child3" refType="w" fact="0.2544"/>
                  <dgm:constr type="h" for="ch" forName="Child3" refType="h" fact="0.0981"/>
                  <dgm:constr type="l" for="ch" forName="Child2" refType="w" fact="0"/>
                  <dgm:constr type="t" for="ch" forName="Child2" refType="h" fact="0.1798"/>
                  <dgm:constr type="w" for="ch" forName="Child2" refType="w" fact="0.3364"/>
                  <dgm:constr type="h" for="ch" forName="Child2" refType="h" fact="0.0981"/>
                  <dgm:constr type="l" for="ch" forName="Child1" refType="w" fact="0.0581"/>
                  <dgm:constr type="t" for="ch" forName="Child1" refType="h" fact="0"/>
                  <dgm:constr type="w" for="ch" forName="Child1" refType="w" fact="0.3364"/>
                  <dgm:constr type="h" for="ch" forName="Child1" refType="h" fact="0.0981"/>
                  <dgm:constr type="l" for="ch" forName="Parent" refType="w" fact="0.3653"/>
                  <dgm:constr type="t" for="ch" forName="Parent" refType="h" fact="0.3513"/>
                  <dgm:constr type="w" for="ch" forName="Parent" refType="w" fact="0.2906"/>
                  <dgm:constr type="h" for="ch" forName="Parent" refType="h" fact="0.3859"/>
                </dgm:constrLst>
              </dgm:else>
            </dgm:choose>
          </dgm:if>
          <dgm:else name="Name13">
            <dgm:choose name="Name14">
              <dgm:if name="Name15" axis="ch" ptType="node" func="cnt" op="equ" val="0">
                <dgm:alg type="composite">
                  <dgm:param type="ar" val="2.1059"/>
                </dgm:alg>
                <dgm:constrLst>
                  <dgm:constr type="r" for="ch" forName="Parent" refType="w"/>
                  <dgm:constr type="t" for="ch" forName="Parent" refType="h" fact="0"/>
                  <dgm:constr type="w" for="ch" forName="Parent" refType="w" fact="0.4749"/>
                  <dgm:constr type="h" for="ch" forName="Parent" refType="h"/>
                  <dgm:constr type="r" for="ch" forName="ParentAccent1" refType="w" fact="0.0469"/>
                  <dgm:constr type="t" for="ch" forName="ParentAccent1" refType="h" fact="0.4506"/>
                  <dgm:constr type="w" for="ch" forName="ParentAccent1" refType="w" fact="0.0469"/>
                  <dgm:constr type="h" for="ch" forName="ParentAccent1" refType="h" fact="0.0988"/>
                  <dgm:constr type="r" for="ch" forName="ParentAccent2" refType="w" fact="0.1266"/>
                  <dgm:constr type="t" for="ch" forName="ParentAccent2" refType="h" fact="0.4506"/>
                  <dgm:constr type="w" for="ch" forName="ParentAccent2" refType="w" fact="0.0469"/>
                  <dgm:constr type="h" for="ch" forName="ParentAccent2" refType="h" fact="0.0988"/>
                  <dgm:constr type="r" for="ch" forName="ParentAccent3" refType="w" fact="0.2063"/>
                  <dgm:constr type="t" for="ch" forName="ParentAccent3" refType="h" fact="0.4506"/>
                  <dgm:constr type="w" for="ch" forName="ParentAccent3" refType="w" fact="0.0469"/>
                  <dgm:constr type="h" for="ch" forName="ParentAccent3" refType="h" fact="0.0988"/>
                  <dgm:constr type="r" for="ch" forName="ParentAccent4" refType="w" fact="0.286"/>
                  <dgm:constr type="t" for="ch" forName="ParentAccent4" refType="h" fact="0.4506"/>
                  <dgm:constr type="w" for="ch" forName="ParentAccent4" refType="w" fact="0.0469"/>
                  <dgm:constr type="h" for="ch" forName="ParentAccent4" refType="h" fact="0.0988"/>
                  <dgm:constr type="r" for="ch" forName="ParentAccent5" refType="w" fact="0.3657"/>
                  <dgm:constr type="t" for="ch" forName="ParentAccent5" refType="h" fact="0.4506"/>
                  <dgm:constr type="w" for="ch" forName="ParentAccent5" refType="w" fact="0.0469"/>
                  <dgm:constr type="h" for="ch" forName="ParentAccent5" refType="h" fact="0.0988"/>
                  <dgm:constr type="r" for="ch" forName="ParentAccent6" refType="w" fact="0.4924"/>
                  <dgm:constr type="t" for="ch" forName="ParentAccent6" refType="h" fact="0.4012"/>
                  <dgm:constr type="w" for="ch" forName="ParentAccent6" refType="w" fact="0.0939"/>
                  <dgm:constr type="h" for="ch" forName="ParentAccent6" refType="h" fact="0.1976"/>
                  <dgm:constr type="r" for="ch" forName="ParentAccent7" refType="w" fact="0.1234"/>
                  <dgm:constr type="t" for="ch" forName="ParentAccent7" refType="h" fact="0.2465"/>
                  <dgm:constr type="w" for="ch" forName="ParentAccent7" refType="w" fact="0.0469"/>
                  <dgm:constr type="h" for="ch" forName="ParentAccent7" refType="h" fact="0.0988"/>
                  <dgm:constr type="r" for="ch" forName="ParentAccent8" refType="w" fact="0.1234"/>
                  <dgm:constr type="t" for="ch" forName="ParentAccent8" refType="h" fact="0.6562"/>
                  <dgm:constr type="w" for="ch" forName="ParentAccent8" refType="w" fact="0.0469"/>
                  <dgm:constr type="h" for="ch" forName="ParentAccent8" refType="h" fact="0.0988"/>
                  <dgm:constr type="r" for="ch" forName="ParentAccent9" refType="w" fact="0.0815"/>
                  <dgm:constr type="t" for="ch" forName="ParentAccent9" refType="h" fact="0.3353"/>
                  <dgm:constr type="w" for="ch" forName="ParentAccent9" refType="w" fact="0.0469"/>
                  <dgm:constr type="h" for="ch" forName="ParentAccent9" refType="h" fact="0.0988"/>
                  <dgm:constr type="r" for="ch" forName="ParentAccent10" refType="w" fact="0.0787"/>
                  <dgm:constr type="t" for="ch" forName="ParentAccent10" refType="h" fact="0.5679"/>
                  <dgm:constr type="w" for="ch" forName="ParentAccent10" refType="w" fact="0.0469"/>
                  <dgm:constr type="h" for="ch" forName="ParentAccent10" refType="h" fact="0.0988"/>
                </dgm:constrLst>
              </dgm:if>
              <dgm:if name="Name16" axis="ch" ptType="node" func="cnt" op="equ" val="1">
                <dgm:alg type="composite">
                  <dgm:param type="ar" val="3.4411"/>
                </dgm:alg>
                <dgm:constrLst>
                  <dgm:constr type="primFontSz" for="des" forName="Child1" val="65"/>
                  <dgm:constr type="primFontSz" for="des" forName="Child1" refType="primFontSz" refFor="des" refForName="Parent" op="lte"/>
                  <dgm:constr type="r" for="ch" forName="Child1Accent1" refType="w" fact="0.716"/>
                  <dgm:constr type="t" for="ch" forName="Child1Accent1" refType="h" fact="0.4012"/>
                  <dgm:constr type="w" for="ch" forName="Child1Accent1" refType="w" fact="0.0574"/>
                  <dgm:constr type="h" for="ch" forName="Child1Accent1" refType="h" fact="0.1976"/>
                  <dgm:constr type="r" for="ch" forName="Child1Accent2" refType="w" fact="0.7728"/>
                  <dgm:constr type="t" for="ch" forName="Child1Accent2" refType="h" fact="0.4506"/>
                  <dgm:constr type="w" for="ch" forName="Child1Accent2" refType="w" fact="0.0287"/>
                  <dgm:constr type="h" for="ch" forName="Child1Accent2" refType="h" fact="0.0988"/>
                  <dgm:constr type="r" for="ch" forName="Child1Accent3" refType="w" fact="0.8295"/>
                  <dgm:constr type="t" for="ch" forName="Child1Accent3" refType="h" fact="0.4506"/>
                  <dgm:constr type="w" for="ch" forName="Child1Accent3" refType="w" fact="0.0287"/>
                  <dgm:constr type="h" for="ch" forName="Child1Accent3" refType="h" fact="0.0988"/>
                  <dgm:constr type="r" for="ch" forName="Child1Accent4" refType="w" fact="0.8863"/>
                  <dgm:constr type="t" for="ch" forName="Child1Accent4" refType="h" fact="0.4506"/>
                  <dgm:constr type="w" for="ch" forName="Child1Accent4" refType="w" fact="0.0287"/>
                  <dgm:constr type="h" for="ch" forName="Child1Accent4" refType="h" fact="0.0988"/>
                  <dgm:constr type="r" for="ch" forName="Child1Accent5" refType="w" fact="0.943"/>
                  <dgm:constr type="t" for="ch" forName="Child1Accent5" refType="h" fact="0.4506"/>
                  <dgm:constr type="w" for="ch" forName="Child1Accent5" refType="w" fact="0.0287"/>
                  <dgm:constr type="h" for="ch" forName="Child1Accent5" refType="h" fact="0.0988"/>
                  <dgm:constr type="r" for="ch" forName="Child1Accent6" refType="w" fact="0.9998"/>
                  <dgm:constr type="t" for="ch" forName="Child1Accent6" refType="h" fact="0.4506"/>
                  <dgm:constr type="w" for="ch" forName="Child1Accent6" refType="w" fact="0.0287"/>
                  <dgm:constr type="h" for="ch" forName="Child1Accent6" refType="h" fact="0.0988"/>
                  <dgm:constr type="l" for="ch" forName="Child1Accent7" refType="w" fact="0"/>
                  <dgm:constr type="t" for="ch" forName="Child1Accent7" refType="h" fact="0"/>
                  <dgm:constr type="w" for="ch" forName="Child1Accent7" refType="w" fact="0"/>
                  <dgm:constr type="h" for="ch" forName="Child1Accent7" refType="h" fact="0"/>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r" for="ch" forName="ParentAccent1" refType="w" fact="0.0287"/>
                  <dgm:constr type="t" for="ch" forName="ParentAccent1" refType="h" fact="0.4506"/>
                  <dgm:constr type="w" for="ch" forName="ParentAccent1" refType="w" fact="0.0287"/>
                  <dgm:constr type="h" for="ch" forName="ParentAccent1" refType="h" fact="0.0988"/>
                  <dgm:constr type="r" for="ch" forName="ParentAccent2" refType="w" fact="0.0813"/>
                  <dgm:constr type="t" for="ch" forName="ParentAccent2" refType="h" fact="0.4506"/>
                  <dgm:constr type="w" for="ch" forName="ParentAccent2" refType="w" fact="0.0287"/>
                  <dgm:constr type="h" for="ch" forName="ParentAccent2" refType="h" fact="0.0988"/>
                  <dgm:constr type="r" for="ch" forName="ParentAccent3" refType="w" fact="0.1339"/>
                  <dgm:constr type="t" for="ch" forName="ParentAccent3" refType="h" fact="0.4506"/>
                  <dgm:constr type="w" for="ch" forName="ParentAccent3" refType="w" fact="0.0287"/>
                  <dgm:constr type="h" for="ch" forName="ParentAccent3" refType="h" fact="0.0988"/>
                  <dgm:constr type="r" for="ch" forName="ParentAccent4" refType="w" fact="0.1864"/>
                  <dgm:constr type="t" for="ch" forName="ParentAccent4" refType="h" fact="0.4506"/>
                  <dgm:constr type="w" for="ch" forName="ParentAccent4" refType="w" fact="0.0287"/>
                  <dgm:constr type="h" for="ch" forName="ParentAccent4" refType="h" fact="0.0988"/>
                  <dgm:constr type="r" for="ch" forName="ParentAccent5" refType="w" fact="0.239"/>
                  <dgm:constr type="t" for="ch" forName="ParentAccent5" refType="h" fact="0.4506"/>
                  <dgm:constr type="w" for="ch" forName="ParentAccent5" refType="w" fact="0.0287"/>
                  <dgm:constr type="h" for="ch" forName="ParentAccent5" refType="h" fact="0.0988"/>
                  <dgm:constr type="r" for="ch" forName="ParentAccent6" refType="w" fact="0.3203"/>
                  <dgm:constr type="t" for="ch" forName="ParentAccent6" refType="h" fact="0.4012"/>
                  <dgm:constr type="w" for="ch" forName="ParentAccent6" refType="w" fact="0.0574"/>
                  <dgm:constr type="h" for="ch" forName="ParentAccent6" refType="h" fact="0.1976"/>
                  <dgm:constr type="r" for="ch" forName="ParentAccent7" refType="w" fact="0.0755"/>
                  <dgm:constr type="t" for="ch" forName="ParentAccent7" refType="h" fact="0.2465"/>
                  <dgm:constr type="w" for="ch" forName="ParentAccent7" refType="w" fact="0.0287"/>
                  <dgm:constr type="h" for="ch" forName="ParentAccent7" refType="h" fact="0.0988"/>
                  <dgm:constr type="r" for="ch" forName="ParentAccent8" refType="w" fact="0.0755"/>
                  <dgm:constr type="t" for="ch" forName="ParentAccent8" refType="h" fact="0.6562"/>
                  <dgm:constr type="w" for="ch" forName="ParentAccent8" refType="w" fact="0.0287"/>
                  <dgm:constr type="h" for="ch" forName="ParentAccent8" refType="h" fact="0.0988"/>
                  <dgm:constr type="r" for="ch" forName="ParentAccent9" refType="w" fact="0.0499"/>
                  <dgm:constr type="t" for="ch" forName="ParentAccent9" refType="h" fact="0.3353"/>
                  <dgm:constr type="w" for="ch" forName="ParentAccent9" refType="w" fact="0.0287"/>
                  <dgm:constr type="h" for="ch" forName="ParentAccent9" refType="h" fact="0.0988"/>
                  <dgm:constr type="r" for="ch" forName="ParentAccent10" refType="w" fact="0.0482"/>
                  <dgm:constr type="t" for="ch" forName="ParentAccent10" refType="h" fact="0.5679"/>
                  <dgm:constr type="w" for="ch" forName="ParentAccent10" refType="w" fact="0.0287"/>
                  <dgm:constr type="h" for="ch" forName="ParentAccent10" refType="h" fact="0.0988"/>
                  <dgm:constr type="r" for="ch" forName="Child1" refType="w"/>
                  <dgm:constr type="t" for="ch" forName="Child1" refType="h" fact="0.1978"/>
                  <dgm:constr type="w" for="ch" forName="Child1" refType="w" fact="0.2544"/>
                  <dgm:constr type="h" for="ch" forName="Child1" refType="h" fact="0.2541"/>
                  <dgm:constr type="r" for="ch" forName="Parent" refType="w" fact="0.6347"/>
                  <dgm:constr type="t" for="ch" forName="Parent" refType="h" fact="0"/>
                  <dgm:constr type="w" for="ch" forName="Parent" refType="w" fact="0.2906"/>
                  <dgm:constr type="h" for="ch" forName="Parent" refType="h"/>
                </dgm:constrLst>
              </dgm:if>
              <dgm:if name="Name17" axis="ch" ptType="node" func="cnt" op="equ" val="2">
                <dgm:alg type="composite">
                  <dgm:param type="ar" val="2.1185"/>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Child1Accent1" refType="w" fact="0.6564"/>
                  <dgm:constr type="t" for="ch" forName="Child1Accent1" refType="h" fact="0.2211"/>
                  <dgm:constr type="w" for="ch" forName="Child1Accent1" refType="w" fact="0.0574"/>
                  <dgm:constr type="h" for="ch" forName="Child1Accent1" refType="h" fact="0.1217"/>
                  <dgm:constr type="r" for="ch" forName="Child1Accent2" refType="w" fact="0.6932"/>
                  <dgm:constr type="t" for="ch" forName="Child1Accent2" refType="h" fact="0.1569"/>
                  <dgm:constr type="w" for="ch" forName="Child1Accent2" refType="w" fact="0.0287"/>
                  <dgm:constr type="h" for="ch" forName="Child1Accent2" refType="h" fact="0.0608"/>
                  <dgm:constr type="r" for="ch" forName="Child1Accent3" refType="w" fact="0.7545"/>
                  <dgm:constr type="t" for="ch" forName="Child1Accent3" refType="h" fact="0.1569"/>
                  <dgm:constr type="w" for="ch" forName="Child1Accent3" refType="w" fact="0.0287"/>
                  <dgm:constr type="h" for="ch" forName="Child1Accent3" refType="h" fact="0.0608"/>
                  <dgm:constr type="r" for="ch" forName="Child1Accent4" refType="w" fact="0.8158"/>
                  <dgm:constr type="t" for="ch" forName="Child1Accent4" refType="h" fact="0.1569"/>
                  <dgm:constr type="w" for="ch" forName="Child1Accent4" refType="w" fact="0.0287"/>
                  <dgm:constr type="h" for="ch" forName="Child1Accent4" refType="h" fact="0.0608"/>
                  <dgm:constr type="r" for="ch" forName="Child1Accent5" refType="w" fact="0.8771"/>
                  <dgm:constr type="t" for="ch" forName="Child1Accent5" refType="h" fact="0.1569"/>
                  <dgm:constr type="w" for="ch" forName="Child1Accent5" refType="w" fact="0.0287"/>
                  <dgm:constr type="h" for="ch" forName="Child1Accent5" refType="h" fact="0.0608"/>
                  <dgm:constr type="r" for="ch" forName="Child1Accent6" refType="w" fact="0.9385"/>
                  <dgm:constr type="t" for="ch" forName="Child1Accent6" refType="h" fact="0.1569"/>
                  <dgm:constr type="w" for="ch" forName="Child1Accent6" refType="w" fact="0.0287"/>
                  <dgm:constr type="h" for="ch" forName="Child1Accent6" refType="h" fact="0.0608"/>
                  <dgm:constr type="r" for="ch" forName="Child1Accent7" refType="w" fact="0.9998"/>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r" for="ch" forName="Child2Accent1" refType="w" fact="0.6564"/>
                  <dgm:constr type="t" for="ch" forName="Child2Accent1" refType="h" fact="0.8153"/>
                  <dgm:constr type="w" for="ch" forName="Child2Accent1" refType="w" fact="0.0574"/>
                  <dgm:constr type="h" for="ch" forName="Child2Accent1" refType="h" fact="0.1217"/>
                  <dgm:constr type="r" for="ch" forName="Child2Accent2" refType="w" fact="0.6932"/>
                  <dgm:constr type="t" for="ch" forName="Child2Accent2" refType="h" fact="0.9392"/>
                  <dgm:constr type="w" for="ch" forName="Child2Accent2" refType="w" fact="0.0287"/>
                  <dgm:constr type="h" for="ch" forName="Child2Accent2" refType="h" fact="0.0608"/>
                  <dgm:constr type="r" for="ch" forName="Child2Accent3" refType="w" fact="0.7545"/>
                  <dgm:constr type="t" for="ch" forName="Child2Accent3" refType="h" fact="0.9392"/>
                  <dgm:constr type="w" for="ch" forName="Child2Accent3" refType="w" fact="0.0287"/>
                  <dgm:constr type="h" for="ch" forName="Child2Accent3" refType="h" fact="0.0608"/>
                  <dgm:constr type="r" for="ch" forName="Child2Accent4" refType="w" fact="0.8158"/>
                  <dgm:constr type="t" for="ch" forName="Child2Accent4" refType="h" fact="0.9392"/>
                  <dgm:constr type="w" for="ch" forName="Child2Accent4" refType="w" fact="0.0287"/>
                  <dgm:constr type="h" for="ch" forName="Child2Accent4" refType="h" fact="0.0608"/>
                  <dgm:constr type="r" for="ch" forName="Child2Accent5" refType="w" fact="0.8771"/>
                  <dgm:constr type="t" for="ch" forName="Child2Accent5" refType="h" fact="0.9392"/>
                  <dgm:constr type="w" for="ch" forName="Child2Accent5" refType="w" fact="0.0287"/>
                  <dgm:constr type="h" for="ch" forName="Child2Accent5" refType="h" fact="0.0608"/>
                  <dgm:constr type="r" for="ch" forName="Child2Accent6" refType="w" fact="0.9385"/>
                  <dgm:constr type="t" for="ch" forName="Child2Accent6" refType="h" fact="0.9392"/>
                  <dgm:constr type="w" for="ch" forName="Child2Accent6" refType="w" fact="0.0287"/>
                  <dgm:constr type="h" for="ch" forName="Child2Accent6" refType="h" fact="0.0608"/>
                  <dgm:constr type="r" for="ch" forName="Child2Accent7" refType="w" fact="0.9998"/>
                  <dgm:constr type="t" for="ch" forName="Child2Accent7" refType="h" fact="0.9392"/>
                  <dgm:constr type="w" for="ch" forName="Child2Accent7" refType="w" fact="0.0287"/>
                  <dgm:constr type="h" for="ch" forName="Child2Accent7" refType="h" fact="0.0608"/>
                  <dgm:constr type="r" for="ch" forName="ParentAccent1" refType="w" fact="0.0287"/>
                  <dgm:constr type="t" for="ch" forName="ParentAccent1" refType="h" fact="0.5511"/>
                  <dgm:constr type="w" for="ch" forName="ParentAccent1" refType="w" fact="0.0287"/>
                  <dgm:constr type="h" for="ch" forName="ParentAccent1" refType="h" fact="0.0608"/>
                  <dgm:constr type="r" for="ch" forName="ParentAccent2" refType="w" fact="0.0813"/>
                  <dgm:constr type="t" for="ch" forName="ParentAccent2" refType="h" fact="0.5511"/>
                  <dgm:constr type="w" for="ch" forName="ParentAccent2" refType="w" fact="0.0287"/>
                  <dgm:constr type="h" for="ch" forName="ParentAccent2" refType="h" fact="0.0608"/>
                  <dgm:constr type="r" for="ch" forName="ParentAccent3" refType="w" fact="0.1339"/>
                  <dgm:constr type="t" for="ch" forName="ParentAccent3" refType="h" fact="0.5511"/>
                  <dgm:constr type="w" for="ch" forName="ParentAccent3" refType="w" fact="0.0287"/>
                  <dgm:constr type="h" for="ch" forName="ParentAccent3" refType="h" fact="0.0608"/>
                  <dgm:constr type="r" for="ch" forName="ParentAccent4" refType="w" fact="0.1864"/>
                  <dgm:constr type="t" for="ch" forName="ParentAccent4" refType="h" fact="0.5511"/>
                  <dgm:constr type="w" for="ch" forName="ParentAccent4" refType="w" fact="0.0287"/>
                  <dgm:constr type="h" for="ch" forName="ParentAccent4" refType="h" fact="0.0608"/>
                  <dgm:constr type="r" for="ch" forName="ParentAccent5" refType="w" fact="0.239"/>
                  <dgm:constr type="t" for="ch" forName="ParentAccent5" refType="h" fact="0.5511"/>
                  <dgm:constr type="w" for="ch" forName="ParentAccent5" refType="w" fact="0.0287"/>
                  <dgm:constr type="h" for="ch" forName="ParentAccent5" refType="h" fact="0.0608"/>
                  <dgm:constr type="r" for="ch" forName="ParentAccent6" refType="w" fact="0.3203"/>
                  <dgm:constr type="t" for="ch" forName="ParentAccent6" refType="h" fact="0.5207"/>
                  <dgm:constr type="w" for="ch" forName="ParentAccent6" refType="w" fact="0.0574"/>
                  <dgm:constr type="h" for="ch" forName="ParentAccent6" refType="h" fact="0.1217"/>
                  <dgm:constr type="r" for="ch" forName="ParentAccent7" refType="w" fact="0.0755"/>
                  <dgm:constr type="t" for="ch" forName="ParentAccent7" refType="h" fact="0.4255"/>
                  <dgm:constr type="w" for="ch" forName="ParentAccent7" refType="w" fact="0.0287"/>
                  <dgm:constr type="h" for="ch" forName="ParentAccent7" refType="h" fact="0.0608"/>
                  <dgm:constr type="r" for="ch" forName="ParentAccent8" refType="w" fact="0.0755"/>
                  <dgm:constr type="t" for="ch" forName="ParentAccent8" refType="h" fact="0.6776"/>
                  <dgm:constr type="w" for="ch" forName="ParentAccent8" refType="w" fact="0.0287"/>
                  <dgm:constr type="h" for="ch" forName="ParentAccent8" refType="h" fact="0.0608"/>
                  <dgm:constr type="r" for="ch" forName="ParentAccent9" refType="w" fact="0.0499"/>
                  <dgm:constr type="t" for="ch" forName="ParentAccent9" refType="h" fact="0.4801"/>
                  <dgm:constr type="w" for="ch" forName="ParentAccent9" refType="w" fact="0.0287"/>
                  <dgm:constr type="h" for="ch" forName="ParentAccent9" refType="h" fact="0.0608"/>
                  <dgm:constr type="r" for="ch" forName="ParentAccent10" refType="w" fact="0.0482"/>
                  <dgm:constr type="t" for="ch" forName="ParentAccent10" refType="h" fact="0.6233"/>
                  <dgm:constr type="w" for="ch" forName="ParentAccent10" refType="w" fact="0.0287"/>
                  <dgm:constr type="h" for="ch" forName="ParentAccent10" refType="h" fact="0.0608"/>
                  <dgm:constr type="r" for="ch" forName="Child2" refType="w"/>
                  <dgm:constr type="t" for="ch" forName="Child2" refType="h" fact="0.7822"/>
                  <dgm:constr type="w" for="ch" forName="Child2" refType="w" fact="0.3364"/>
                  <dgm:constr type="h" for="ch" forName="Child2" refType="h" fact="0.1564"/>
                  <dgm:constr type="r" for="ch" forName="Child1" refType="w"/>
                  <dgm:constr type="t" for="ch" forName="Child1" refType="h" fact="0"/>
                  <dgm:constr type="w" for="ch" forName="Child1" refType="w" fact="0.3364"/>
                  <dgm:constr type="h" for="ch" forName="Child1" refType="h" fact="0.1564"/>
                  <dgm:constr type="r" for="ch" forName="Parent" refType="w" fact="0.6347"/>
                  <dgm:constr type="t" for="ch" forName="Parent" refType="h" fact="0.2737"/>
                  <dgm:constr type="w" for="ch" forName="Parent" refType="w" fact="0.2906"/>
                  <dgm:constr type="h" for="ch" forName="Parent" refType="h" fact="0.6157"/>
                </dgm:constrLst>
              </dgm:if>
              <dgm:if name="Name18" axis="ch" ptType="node" func="cnt" op="equ" val="3">
                <dgm:alg type="composite">
                  <dgm:param type="ar" val="2.1185"/>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Child1Accent1" refType="w" fact="0.6564"/>
                  <dgm:constr type="t" for="ch" forName="Child1Accent1" refType="h" fact="0.2211"/>
                  <dgm:constr type="w" for="ch" forName="Child1Accent1" refType="w" fact="0.0574"/>
                  <dgm:constr type="h" for="ch" forName="Child1Accent1" refType="h" fact="0.1217"/>
                  <dgm:constr type="r" for="ch" forName="Child1Accent2" refType="w" fact="0.6932"/>
                  <dgm:constr type="t" for="ch" forName="Child1Accent2" refType="h" fact="0.1569"/>
                  <dgm:constr type="w" for="ch" forName="Child1Accent2" refType="w" fact="0.0287"/>
                  <dgm:constr type="h" for="ch" forName="Child1Accent2" refType="h" fact="0.0608"/>
                  <dgm:constr type="r" for="ch" forName="Child1Accent3" refType="w" fact="0.7545"/>
                  <dgm:constr type="t" for="ch" forName="Child1Accent3" refType="h" fact="0.1569"/>
                  <dgm:constr type="w" for="ch" forName="Child1Accent3" refType="w" fact="0.0287"/>
                  <dgm:constr type="h" for="ch" forName="Child1Accent3" refType="h" fact="0.0608"/>
                  <dgm:constr type="r" for="ch" forName="Child1Accent4" refType="w" fact="0.8158"/>
                  <dgm:constr type="t" for="ch" forName="Child1Accent4" refType="h" fact="0.1569"/>
                  <dgm:constr type="w" for="ch" forName="Child1Accent4" refType="w" fact="0.0287"/>
                  <dgm:constr type="h" for="ch" forName="Child1Accent4" refType="h" fact="0.0608"/>
                  <dgm:constr type="r" for="ch" forName="Child1Accent5" refType="w" fact="0.8771"/>
                  <dgm:constr type="t" for="ch" forName="Child1Accent5" refType="h" fact="0.1569"/>
                  <dgm:constr type="w" for="ch" forName="Child1Accent5" refType="w" fact="0.0287"/>
                  <dgm:constr type="h" for="ch" forName="Child1Accent5" refType="h" fact="0.0608"/>
                  <dgm:constr type="r" for="ch" forName="Child1Accent6" refType="w" fact="0.9385"/>
                  <dgm:constr type="t" for="ch" forName="Child1Accent6" refType="h" fact="0.1569"/>
                  <dgm:constr type="w" for="ch" forName="Child1Accent6" refType="w" fact="0.0287"/>
                  <dgm:constr type="h" for="ch" forName="Child1Accent6" refType="h" fact="0.0608"/>
                  <dgm:constr type="r" for="ch" forName="Child1Accent7" refType="w" fact="0.9998"/>
                  <dgm:constr type="t" for="ch" forName="Child1Accent7" refType="h" fact="0.1569"/>
                  <dgm:constr type="w" for="ch" forName="Child1Accent7" refType="w" fact="0.0287"/>
                  <dgm:constr type="h" for="ch" forName="Child1Accent7" refType="h" fact="0.0608"/>
                  <dgm:constr type="r" for="ch" forName="Child1Accent8" refType="w" fact="0"/>
                  <dgm:constr type="t" for="ch" forName="Child1Accent8" refType="h" fact="0"/>
                  <dgm:constr type="w" for="ch" forName="Child1Accent8" refType="w" fact="0"/>
                  <dgm:constr type="h" for="ch" forName="Child1Accent8" refType="h" fact="0"/>
                  <dgm:constr type="r" for="ch" forName="Child1Accent9" refType="w" fact="0"/>
                  <dgm:constr type="t" for="ch" forName="Child1Accent9" refType="h" fact="0"/>
                  <dgm:constr type="w" for="ch" forName="Child1Accent9" refType="w" fact="0"/>
                  <dgm:constr type="h" for="ch" forName="Child1Accent9" refType="h" fact="0"/>
                  <dgm:constr type="r" for="ch" forName="Child2Accent1" refType="w" fact="0.716"/>
                  <dgm:constr type="t" for="ch" forName="Child2Accent1" refType="h" fact="0.5207"/>
                  <dgm:constr type="w" for="ch" forName="Child2Accent1" refType="w" fact="0.0574"/>
                  <dgm:constr type="h" for="ch" forName="Child2Accent1" refType="h" fact="0.1217"/>
                  <dgm:constr type="r" for="ch" forName="Child2Accent2" refType="w" fact="0.7728"/>
                  <dgm:constr type="t" for="ch" forName="Child2Accent2" refType="h" fact="0.5511"/>
                  <dgm:constr type="w" for="ch" forName="Child2Accent2" refType="w" fact="0.0287"/>
                  <dgm:constr type="h" for="ch" forName="Child2Accent2" refType="h" fact="0.0608"/>
                  <dgm:constr type="r" for="ch" forName="Child2Accent3" refType="w" fact="0.8295"/>
                  <dgm:constr type="t" for="ch" forName="Child2Accent3" refType="h" fact="0.5511"/>
                  <dgm:constr type="w" for="ch" forName="Child2Accent3" refType="w" fact="0.0287"/>
                  <dgm:constr type="h" for="ch" forName="Child2Accent3" refType="h" fact="0.0608"/>
                  <dgm:constr type="r" for="ch" forName="Child2Accent4" refType="w" fact="0.8863"/>
                  <dgm:constr type="t" for="ch" forName="Child2Accent4" refType="h" fact="0.5511"/>
                  <dgm:constr type="w" for="ch" forName="Child2Accent4" refType="w" fact="0.0287"/>
                  <dgm:constr type="h" for="ch" forName="Child2Accent4" refType="h" fact="0.0608"/>
                  <dgm:constr type="r" for="ch" forName="Child2Accent5" refType="w" fact="0.943"/>
                  <dgm:constr type="t" for="ch" forName="Child2Accent5" refType="h" fact="0.5511"/>
                  <dgm:constr type="w" for="ch" forName="Child2Accent5" refType="w" fact="0.0287"/>
                  <dgm:constr type="h" for="ch" forName="Child2Accent5" refType="h" fact="0.0608"/>
                  <dgm:constr type="r" for="ch" forName="Child2Accent6" refType="w" fact="0.9998"/>
                  <dgm:constr type="t" for="ch" forName="Child2Accent6" refType="h" fact="0.5511"/>
                  <dgm:constr type="w" for="ch" forName="Child2Accent6" refType="w" fact="0.0287"/>
                  <dgm:constr type="h" for="ch" forName="Child2Accent6" refType="h" fact="0.0608"/>
                  <dgm:constr type="r" for="ch" forName="Child2Accent7" refType="w" fact="0"/>
                  <dgm:constr type="t" for="ch" forName="Child2Accent7" refType="h" fact="0"/>
                  <dgm:constr type="w" for="ch" forName="Child2Accent7" refType="w" fact="0"/>
                  <dgm:constr type="h" for="ch" forName="Child2Accent7" refType="h" fact="0"/>
                  <dgm:constr type="r" for="ch" forName="Child3Accent1" refType="w" fact="0.6564"/>
                  <dgm:constr type="t" for="ch" forName="Child3Accent1" refType="h" fact="0.8153"/>
                  <dgm:constr type="w" for="ch" forName="Child3Accent1" refType="w" fact="0.0574"/>
                  <dgm:constr type="h" for="ch" forName="Child3Accent1" refType="h" fact="0.1217"/>
                  <dgm:constr type="r" for="ch" forName="Child3Accent2" refType="w" fact="0.6932"/>
                  <dgm:constr type="t" for="ch" forName="Child3Accent2" refType="h" fact="0.9392"/>
                  <dgm:constr type="w" for="ch" forName="Child3Accent2" refType="w" fact="0.0287"/>
                  <dgm:constr type="h" for="ch" forName="Child3Accent2" refType="h" fact="0.0608"/>
                  <dgm:constr type="r" for="ch" forName="Child3Accent3" refType="w" fact="0.7545"/>
                  <dgm:constr type="t" for="ch" forName="Child3Accent3" refType="h" fact="0.9392"/>
                  <dgm:constr type="w" for="ch" forName="Child3Accent3" refType="w" fact="0.0287"/>
                  <dgm:constr type="h" for="ch" forName="Child3Accent3" refType="h" fact="0.0608"/>
                  <dgm:constr type="r" for="ch" forName="Child3Accent4" refType="w" fact="0.8158"/>
                  <dgm:constr type="t" for="ch" forName="Child3Accent4" refType="h" fact="0.9392"/>
                  <dgm:constr type="w" for="ch" forName="Child3Accent4" refType="w" fact="0.0287"/>
                  <dgm:constr type="h" for="ch" forName="Child3Accent4" refType="h" fact="0.0608"/>
                  <dgm:constr type="r" for="ch" forName="Child3Accent5" refType="w" fact="0.8771"/>
                  <dgm:constr type="t" for="ch" forName="Child3Accent5" refType="h" fact="0.9392"/>
                  <dgm:constr type="w" for="ch" forName="Child3Accent5" refType="w" fact="0.0287"/>
                  <dgm:constr type="h" for="ch" forName="Child3Accent5" refType="h" fact="0.0608"/>
                  <dgm:constr type="r" for="ch" forName="Child3Accent6" refType="w" fact="0.9385"/>
                  <dgm:constr type="t" for="ch" forName="Child3Accent6" refType="h" fact="0.9392"/>
                  <dgm:constr type="w" for="ch" forName="Child3Accent6" refType="w" fact="0.0287"/>
                  <dgm:constr type="h" for="ch" forName="Child3Accent6" refType="h" fact="0.0608"/>
                  <dgm:constr type="r" for="ch" forName="Child3Accent7" refType="w" fact="0.9998"/>
                  <dgm:constr type="t" for="ch" forName="Child3Accent7" refType="h" fact="0.9392"/>
                  <dgm:constr type="w" for="ch" forName="Child3Accent7" refType="w" fact="0.0287"/>
                  <dgm:constr type="h" for="ch" forName="Child3Accent7" refType="h" fact="0.0608"/>
                  <dgm:constr type="r" for="ch" forName="ParentAccent1" refType="w" fact="0.0287"/>
                  <dgm:constr type="t" for="ch" forName="ParentAccent1" refType="h" fact="0.5511"/>
                  <dgm:constr type="w" for="ch" forName="ParentAccent1" refType="w" fact="0.0287"/>
                  <dgm:constr type="h" for="ch" forName="ParentAccent1" refType="h" fact="0.0608"/>
                  <dgm:constr type="r" for="ch" forName="ParentAccent2" refType="w" fact="0.0813"/>
                  <dgm:constr type="t" for="ch" forName="ParentAccent2" refType="h" fact="0.5511"/>
                  <dgm:constr type="w" for="ch" forName="ParentAccent2" refType="w" fact="0.0287"/>
                  <dgm:constr type="h" for="ch" forName="ParentAccent2" refType="h" fact="0.0608"/>
                  <dgm:constr type="r" for="ch" forName="ParentAccent3" refType="w" fact="0.1339"/>
                  <dgm:constr type="t" for="ch" forName="ParentAccent3" refType="h" fact="0.5511"/>
                  <dgm:constr type="w" for="ch" forName="ParentAccent3" refType="w" fact="0.0287"/>
                  <dgm:constr type="h" for="ch" forName="ParentAccent3" refType="h" fact="0.0608"/>
                  <dgm:constr type="r" for="ch" forName="ParentAccent4" refType="w" fact="0.1864"/>
                  <dgm:constr type="t" for="ch" forName="ParentAccent4" refType="h" fact="0.5511"/>
                  <dgm:constr type="w" for="ch" forName="ParentAccent4" refType="w" fact="0.0287"/>
                  <dgm:constr type="h" for="ch" forName="ParentAccent4" refType="h" fact="0.0608"/>
                  <dgm:constr type="r" for="ch" forName="ParentAccent5" refType="w" fact="0.239"/>
                  <dgm:constr type="t" for="ch" forName="ParentAccent5" refType="h" fact="0.5511"/>
                  <dgm:constr type="w" for="ch" forName="ParentAccent5" refType="w" fact="0.0287"/>
                  <dgm:constr type="h" for="ch" forName="ParentAccent5" refType="h" fact="0.0608"/>
                  <dgm:constr type="r" for="ch" forName="ParentAccent6" refType="w" fact="0.3203"/>
                  <dgm:constr type="t" for="ch" forName="ParentAccent6" refType="h" fact="0.5207"/>
                  <dgm:constr type="w" for="ch" forName="ParentAccent6" refType="w" fact="0.0574"/>
                  <dgm:constr type="h" for="ch" forName="ParentAccent6" refType="h" fact="0.1217"/>
                  <dgm:constr type="r" for="ch" forName="ParentAccent7" refType="w" fact="0.0755"/>
                  <dgm:constr type="t" for="ch" forName="ParentAccent7" refType="h" fact="0.4255"/>
                  <dgm:constr type="w" for="ch" forName="ParentAccent7" refType="w" fact="0.0287"/>
                  <dgm:constr type="h" for="ch" forName="ParentAccent7" refType="h" fact="0.0608"/>
                  <dgm:constr type="r" for="ch" forName="ParentAccent8" refType="w" fact="0.0755"/>
                  <dgm:constr type="t" for="ch" forName="ParentAccent8" refType="h" fact="0.6776"/>
                  <dgm:constr type="w" for="ch" forName="ParentAccent8" refType="w" fact="0.0287"/>
                  <dgm:constr type="h" for="ch" forName="ParentAccent8" refType="h" fact="0.0608"/>
                  <dgm:constr type="r" for="ch" forName="ParentAccent9" refType="w" fact="0.0499"/>
                  <dgm:constr type="t" for="ch" forName="ParentAccent9" refType="h" fact="0.4801"/>
                  <dgm:constr type="w" for="ch" forName="ParentAccent9" refType="w" fact="0.0287"/>
                  <dgm:constr type="h" for="ch" forName="ParentAccent9" refType="h" fact="0.0608"/>
                  <dgm:constr type="r" for="ch" forName="ParentAccent10" refType="w" fact="0.0482"/>
                  <dgm:constr type="t" for="ch" forName="ParentAccent10" refType="h" fact="0.6233"/>
                  <dgm:constr type="w" for="ch" forName="ParentAccent10" refType="w" fact="0.0287"/>
                  <dgm:constr type="h" for="ch" forName="ParentAccent10" refType="h" fact="0.0608"/>
                  <dgm:constr type="r" for="ch" forName="Child3" refType="w"/>
                  <dgm:constr type="t" for="ch" forName="Child3" refType="h" fact="0.7822"/>
                  <dgm:constr type="w" for="ch" forName="Child3" refType="w" fact="0.3364"/>
                  <dgm:constr type="h" for="ch" forName="Child3" refType="h" fact="0.1564"/>
                  <dgm:constr type="r" for="ch" forName="Child2" refType="w"/>
                  <dgm:constr type="t" for="ch" forName="Child2" refType="h" fact="0.3955"/>
                  <dgm:constr type="w" for="ch" forName="Child2" refType="w" fact="0.2544"/>
                  <dgm:constr type="h" for="ch" forName="Child2" refType="h" fact="0.1564"/>
                  <dgm:constr type="r" for="ch" forName="Child1" refType="w"/>
                  <dgm:constr type="t" for="ch" forName="Child1" refType="h" fact="0"/>
                  <dgm:constr type="w" for="ch" forName="Child1" refType="w" fact="0.3364"/>
                  <dgm:constr type="h" for="ch" forName="Child1" refType="h" fact="0.1564"/>
                  <dgm:constr type="r" for="ch" forName="Parent" refType="w" fact="0.6347"/>
                  <dgm:constr type="t" for="ch" forName="Parent" refType="h" fact="0.2737"/>
                  <dgm:constr type="w" for="ch" forName="Parent" refType="w" fact="0.2906"/>
                  <dgm:constr type="h" for="ch" forName="Parent" refType="h" fact="0.6157"/>
                </dgm:constrLst>
              </dgm:if>
              <dgm:if name="Name19" axis="ch" ptType="node" func="cnt" op="equ" val="4">
                <dgm:alg type="composite">
                  <dgm:param type="ar" val="1.8304"/>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 refType="w" fact="0.6229"/>
                  <dgm:constr type="t" for="ch" forName="Parent" refType="h" fact="0.2946"/>
                  <dgm:constr type="w" for="ch" forName="Parent" refType="w" fact="0.2862"/>
                  <dgm:constr type="h" for="ch" forName="Parent" refType="h" fact="0.5239"/>
                  <dgm:constr type="r" for="ch" forName="Child1Accent1" refType="w" fact="0.6096"/>
                  <dgm:constr type="t" for="ch" forName="Child1Accent1" refType="h" fact="0.2104"/>
                  <dgm:constr type="w" for="ch" forName="Child1Accent1" refType="w" fact="0.0566"/>
                  <dgm:constr type="h" for="ch" forName="Child1Accent1" refType="h" fact="0.1035"/>
                  <dgm:constr type="r" for="ch" forName="Child1Accent3" refType="w" fact="0.6999"/>
                  <dgm:constr type="t" for="ch" forName="Child1Accent3" refType="h" fact="0.128"/>
                  <dgm:constr type="w" for="ch" forName="Child1Accent3" refType="w" fact="0.0283"/>
                  <dgm:constr type="h" for="ch" forName="Child1Accent3" refType="h" fact="0.0518"/>
                  <dgm:constr type="r" for="ch" forName="Child1Accent4" refType="w" fact="0.7582"/>
                  <dgm:constr type="t" for="ch" forName="Child1Accent4" refType="h" fact="0.128"/>
                  <dgm:constr type="w" for="ch" forName="Child1Accent4" refType="w" fact="0.0283"/>
                  <dgm:constr type="h" for="ch" forName="Child1Accent4" refType="h" fact="0.0518"/>
                  <dgm:constr type="r" for="ch" forName="Child1Accent5" refType="w" fact="0.8165"/>
                  <dgm:constr type="t" for="ch" forName="Child1Accent5" refType="h" fact="0.128"/>
                  <dgm:constr type="w" for="ch" forName="Child1Accent5" refType="w" fact="0.0283"/>
                  <dgm:constr type="h" for="ch" forName="Child1Accent5" refType="h" fact="0.0518"/>
                  <dgm:constr type="r" for="ch" forName="Child1Accent6" refType="w" fact="0.8748"/>
                  <dgm:constr type="t" for="ch" forName="Child1Accent6" refType="h" fact="0.128"/>
                  <dgm:constr type="w" for="ch" forName="Child1Accent6" refType="w" fact="0.0283"/>
                  <dgm:constr type="h" for="ch" forName="Child1Accent6" refType="h" fact="0.0518"/>
                  <dgm:constr type="r" for="ch" forName="Child3Accent1" refType="w" fact="0.6842"/>
                  <dgm:constr type="t" for="ch" forName="Child3Accent1" refType="h" fact="0.6212"/>
                  <dgm:constr type="w" for="ch" forName="Child3Accent1" refType="w" fact="0.0566"/>
                  <dgm:constr type="h" for="ch" forName="Child3Accent1" refType="h" fact="0.1035"/>
                  <dgm:constr type="r" for="ch" forName="Child3Accent2" refType="w" fact="0.7311"/>
                  <dgm:constr type="t" for="ch" forName="Child3Accent2" refType="h" fact="0.6828"/>
                  <dgm:constr type="w" for="ch" forName="Child3Accent2" refType="w" fact="0.0283"/>
                  <dgm:constr type="h" for="ch" forName="Child3Accent2" refType="h" fact="0.0518"/>
                  <dgm:constr type="r" for="ch" forName="Child3Accent4" refType="w" fact="0.8386"/>
                  <dgm:constr type="t" for="ch" forName="Child3Accent4" refType="h" fact="0.6828"/>
                  <dgm:constr type="w" for="ch" forName="Child3Accent4" refType="w" fact="0.0283"/>
                  <dgm:constr type="h" for="ch" forName="Child3Accent4" refType="h" fact="0.0518"/>
                  <dgm:constr type="r" for="ch" forName="Child3Accent5" refType="w" fact="0.8923"/>
                  <dgm:constr type="t" for="ch" forName="Child3Accent5" refType="h" fact="0.6828"/>
                  <dgm:constr type="w" for="ch" forName="Child3Accent5" refType="w" fact="0.0283"/>
                  <dgm:constr type="h" for="ch" forName="Child3Accent5" refType="h" fact="0.0518"/>
                  <dgm:constr type="r" for="ch" forName="Child1Accent7" refType="w" fact="0.9332"/>
                  <dgm:constr type="t" for="ch" forName="Child1Accent7" refType="h" fact="0.128"/>
                  <dgm:constr type="w" for="ch" forName="Child1Accent7" refType="w" fact="0.0283"/>
                  <dgm:constr type="h" for="ch" forName="Child1Accent7" refType="h" fact="0.0518"/>
                  <dgm:constr type="r" for="ch" forName="Child3Accent6" refType="w" fact="0.9461"/>
                  <dgm:constr type="t" for="ch" forName="Child3Accent6" refType="h" fact="0.6828"/>
                  <dgm:constr type="w" for="ch" forName="Child3Accent6" refType="w" fact="0.0283"/>
                  <dgm:constr type="h" for="ch" forName="Child3Accent6" refType="h" fact="0.0518"/>
                  <dgm:constr type="r" for="ch" forName="Child1Accent8" refType="w" fact="0.9915"/>
                  <dgm:constr type="t" for="ch" forName="Child1Accent8" refType="h" fact="0.128"/>
                  <dgm:constr type="w" for="ch" forName="Child1Accent8" refType="w" fact="0.0283"/>
                  <dgm:constr type="h" for="ch" forName="Child1Accent8" refType="h" fact="0.0518"/>
                  <dgm:constr type="r" for="ch" forName="Child1Accent9" refType="w" fact="0"/>
                  <dgm:constr type="t" for="ch" forName="Child1Accent9" refType="h" fact="0"/>
                  <dgm:constr type="w" for="ch" forName="Child1Accent9" refType="w" fact="0"/>
                  <dgm:constr type="h" for="ch" forName="Child1Accent9" refType="h" fact="0"/>
                  <dgm:constr type="r" for="ch" forName="Child3Accent7" refType="w" fact="0.9998"/>
                  <dgm:constr type="t" for="ch" forName="Child3Accent7" refType="h" fact="0.6828"/>
                  <dgm:constr type="w" for="ch" forName="Child3Accent7" refType="w" fact="0.0283"/>
                  <dgm:constr type="h" for="ch" forName="Child3Accent7" refType="h" fact="0.0518"/>
                  <dgm:constr type="r" for="ch" forName="Child4Accent1" refType="w" fact="0.6096"/>
                  <dgm:constr type="t" for="ch" forName="Child4Accent1" refType="h" fact="0.8"/>
                  <dgm:constr type="w" for="ch" forName="Child4Accent1" refType="w" fact="0.0566"/>
                  <dgm:constr type="h" for="ch" forName="Child4Accent1" refType="h" fact="0.1035"/>
                  <dgm:constr type="r" for="ch" forName="Child4Accent3" refType="w" fact="0.7002"/>
                  <dgm:constr type="t" for="ch" forName="Child4Accent3" refType="h" fact="0.9482"/>
                  <dgm:constr type="w" for="ch" forName="Child4Accent3" refType="w" fact="0.0283"/>
                  <dgm:constr type="h" for="ch" forName="Child4Accent3" refType="h" fact="0.0518"/>
                  <dgm:constr type="r" for="ch" forName="Child4Accent4" refType="w" fact="0.7585"/>
                  <dgm:constr type="t" for="ch" forName="Child4Accent4" refType="h" fact="0.9482"/>
                  <dgm:constr type="w" for="ch" forName="Child4Accent4" refType="w" fact="0.0283"/>
                  <dgm:constr type="h" for="ch" forName="Child4Accent4" refType="h" fact="0.0518"/>
                  <dgm:constr type="r" for="ch" forName="Child4Accent5" refType="w" fact="0.8167"/>
                  <dgm:constr type="t" for="ch" forName="Child4Accent5" refType="h" fact="0.9482"/>
                  <dgm:constr type="w" for="ch" forName="Child4Accent5" refType="w" fact="0.0283"/>
                  <dgm:constr type="h" for="ch" forName="Child4Accent5" refType="h" fact="0.0518"/>
                  <dgm:constr type="r" for="ch" forName="Child4Accent6" refType="w" fact="0.8749"/>
                  <dgm:constr type="t" for="ch" forName="Child4Accent6" refType="h" fact="0.9482"/>
                  <dgm:constr type="w" for="ch" forName="Child4Accent6" refType="w" fact="0.0283"/>
                  <dgm:constr type="h" for="ch" forName="Child4Accent6" refType="h" fact="0.0518"/>
                  <dgm:constr type="r" for="ch" forName="Child4Accent7" refType="w" fact="0.9332"/>
                  <dgm:constr type="t" for="ch" forName="Child4Accent7" refType="h" fact="0.9482"/>
                  <dgm:constr type="w" for="ch" forName="Child4Accent7" refType="w" fact="0.0283"/>
                  <dgm:constr type="h" for="ch" forName="Child4Accent7" refType="h" fact="0.0518"/>
                  <dgm:constr type="r" for="ch" forName="Child4Accent8" refType="w" fact="0.9914"/>
                  <dgm:constr type="t" for="ch" forName="Child4Accent8" refType="h" fact="0.9482"/>
                  <dgm:constr type="w" for="ch" forName="Child4Accent8" refType="w" fact="0.0283"/>
                  <dgm:constr type="h" for="ch" forName="Child4Accent8" refType="h" fact="0.0518"/>
                  <dgm:constr type="r" for="ch" forName="Child2Accent1" refType="w" fact="0.6842"/>
                  <dgm:constr type="t" for="ch" forName="Child2Accent1" refType="h" fact="0.3725"/>
                  <dgm:constr type="w" for="ch" forName="Child2Accent1" refType="w" fact="0.0566"/>
                  <dgm:constr type="h" for="ch" forName="Child2Accent1" refType="h" fact="0.1035"/>
                  <dgm:constr type="r" for="ch" forName="Child4Accent2" refType="w" fact="0.642"/>
                  <dgm:constr type="t" for="ch" forName="Child4Accent2" refType="h" fact="0.8993"/>
                  <dgm:constr type="w" for="ch" forName="Child4Accent2" refType="w" fact="0.0283"/>
                  <dgm:constr type="h" for="ch" forName="Child4Accent2" refType="h" fact="0.0518"/>
                  <dgm:constr type="r" for="ch" forName="Child1Accent2" refType="w" fact="0.6415"/>
                  <dgm:constr type="t" for="ch" forName="Child1Accent2" refType="h" fact="0.162"/>
                  <dgm:constr type="w" for="ch" forName="Child1Accent2" refType="w" fact="0.0283"/>
                  <dgm:constr type="h" for="ch" forName="Child1Accent2" refType="h" fact="0.0518"/>
                  <dgm:constr type="r" for="ch" forName="Child3Accent3" refType="w" fact="0.7849"/>
                  <dgm:constr type="t" for="ch" forName="Child3Accent3" refType="h" fact="0.6828"/>
                  <dgm:constr type="w" for="ch" forName="Child3Accent3" refType="w" fact="0.0283"/>
                  <dgm:constr type="h" for="ch" forName="Child3Accent3" refType="h" fact="0.0518"/>
                  <dgm:constr type="r" for="ch" forName="Child2Accent2" refType="w" fact="0.7311"/>
                  <dgm:constr type="t" for="ch" forName="Child2Accent2" refType="h" fact="0.3937"/>
                  <dgm:constr type="w" for="ch" forName="Child2Accent2" refType="w" fact="0.0283"/>
                  <dgm:constr type="h" for="ch" forName="Child2Accent2" refType="h" fact="0.0518"/>
                  <dgm:constr type="r" for="ch" forName="Child2Accent4" refType="w" fact="0.8386"/>
                  <dgm:constr type="t" for="ch" forName="Child2Accent4" refType="h" fact="0.3937"/>
                  <dgm:constr type="w" for="ch" forName="Child2Accent4" refType="w" fact="0.0283"/>
                  <dgm:constr type="h" for="ch" forName="Child2Accent4" refType="h" fact="0.0518"/>
                  <dgm:constr type="r" for="ch" forName="Child2Accent5" refType="w" fact="0.8923"/>
                  <dgm:constr type="t" for="ch" forName="Child2Accent5" refType="h" fact="0.3937"/>
                  <dgm:constr type="w" for="ch" forName="Child2Accent5" refType="w" fact="0.0283"/>
                  <dgm:constr type="h" for="ch" forName="Child2Accent5" refType="h" fact="0.0518"/>
                  <dgm:constr type="r" for="ch" forName="Child2Accent6" refType="w" fact="0.9461"/>
                  <dgm:constr type="t" for="ch" forName="Child2Accent6" refType="h" fact="0.3937"/>
                  <dgm:constr type="w" for="ch" forName="Child2Accent6" refType="w" fact="0.0283"/>
                  <dgm:constr type="h" for="ch" forName="Child2Accent6" refType="h" fact="0.0518"/>
                  <dgm:constr type="r" for="ch" forName="Child2Accent7" refType="w" fact="0.9998"/>
                  <dgm:constr type="t" for="ch" forName="Child2Accent7" refType="h" fact="0.3937"/>
                  <dgm:constr type="w" for="ch" forName="Child2Accent7" refType="w" fact="0.0283"/>
                  <dgm:constr type="h" for="ch" forName="Child2Accent7" refType="h" fact="0.0518"/>
                  <dgm:constr type="r" for="ch" forName="Child2Accent3" refType="w" fact="0.7849"/>
                  <dgm:constr type="t" for="ch" forName="Child2Accent3" refType="h" fact="0.3937"/>
                  <dgm:constr type="w" for="ch" forName="Child2Accent3" refType="w" fact="0.0283"/>
                  <dgm:constr type="h" for="ch" forName="Child2Accent3" refType="h" fact="0.0518"/>
                  <dgm:constr type="r" for="ch" forName="ParentAccent1" refType="w" fact="0.0283"/>
                  <dgm:constr type="t" for="ch" forName="ParentAccent1" refType="h" fact="0.5316"/>
                  <dgm:constr type="w" for="ch" forName="ParentAccent1" refType="w" fact="0.0283"/>
                  <dgm:constr type="h" for="ch" forName="ParentAccent1" refType="h" fact="0.0518"/>
                  <dgm:constr type="r" for="ch" forName="ParentAccent2" refType="w" fact="0.0801"/>
                  <dgm:constr type="t" for="ch" forName="ParentAccent2" refType="h" fact="0.5316"/>
                  <dgm:constr type="w" for="ch" forName="ParentAccent2" refType="w" fact="0.0283"/>
                  <dgm:constr type="h" for="ch" forName="ParentAccent2" refType="h" fact="0.0518"/>
                  <dgm:constr type="r" for="ch" forName="ParentAccent3" refType="w" fact="0.1318"/>
                  <dgm:constr type="t" for="ch" forName="ParentAccent3" refType="h" fact="0.5316"/>
                  <dgm:constr type="w" for="ch" forName="ParentAccent3" refType="w" fact="0.0283"/>
                  <dgm:constr type="h" for="ch" forName="ParentAccent3" refType="h" fact="0.0518"/>
                  <dgm:constr type="r" for="ch" forName="ParentAccent4" refType="w" fact="0.1836"/>
                  <dgm:constr type="t" for="ch" forName="ParentAccent4" refType="h" fact="0.5316"/>
                  <dgm:constr type="w" for="ch" forName="ParentAccent4" refType="w" fact="0.0283"/>
                  <dgm:constr type="h" for="ch" forName="ParentAccent4" refType="h" fact="0.0518"/>
                  <dgm:constr type="r" for="ch" forName="ParentAccent5" refType="w" fact="0.2354"/>
                  <dgm:constr type="t" for="ch" forName="ParentAccent5" refType="h" fact="0.5316"/>
                  <dgm:constr type="w" for="ch" forName="ParentAccent5" refType="w" fact="0.0283"/>
                  <dgm:constr type="h" for="ch" forName="ParentAccent5" refType="h" fact="0.0518"/>
                  <dgm:constr type="r" for="ch" forName="ParentAccent6" refType="w" fact="0.3154"/>
                  <dgm:constr type="t" for="ch" forName="ParentAccent6" refType="h" fact="0.5057"/>
                  <dgm:constr type="w" for="ch" forName="ParentAccent6" refType="w" fact="0.0566"/>
                  <dgm:constr type="h" for="ch" forName="ParentAccent6" refType="h" fact="0.1035"/>
                  <dgm:constr type="r" for="ch" forName="ParentAccent7" refType="w" fact="0.0744"/>
                  <dgm:constr type="t" for="ch" forName="ParentAccent7" refType="h" fact="0.4247"/>
                  <dgm:constr type="w" for="ch" forName="ParentAccent7" refType="w" fact="0.0283"/>
                  <dgm:constr type="h" for="ch" forName="ParentAccent7" refType="h" fact="0.0518"/>
                  <dgm:constr type="r" for="ch" forName="ParentAccent8" refType="w" fact="0.0744"/>
                  <dgm:constr type="t" for="ch" forName="ParentAccent8" refType="h" fact="0.6392"/>
                  <dgm:constr type="w" for="ch" forName="ParentAccent8" refType="w" fact="0.0283"/>
                  <dgm:constr type="h" for="ch" forName="ParentAccent8" refType="h" fact="0.0518"/>
                  <dgm:constr type="r" for="ch" forName="ParentAccent9" refType="w" fact="0.0491"/>
                  <dgm:constr type="t" for="ch" forName="ParentAccent9" refType="h" fact="0.4712"/>
                  <dgm:constr type="w" for="ch" forName="ParentAccent9" refType="w" fact="0.0283"/>
                  <dgm:constr type="h" for="ch" forName="ParentAccent9" refType="h" fact="0.0518"/>
                  <dgm:constr type="r" for="ch" forName="ParentAccent10" refType="w" fact="0.0475"/>
                  <dgm:constr type="t" for="ch" forName="ParentAccent10" refType="h" fact="0.593"/>
                  <dgm:constr type="w" for="ch" forName="ParentAccent10" refType="w" fact="0.0283"/>
                  <dgm:constr type="h" for="ch" forName="ParentAccent10" refType="h" fact="0.0518"/>
                  <dgm:constr type="r" for="ch" forName="Child4" refType="w" fact="0.9919"/>
                  <dgm:constr type="t" for="ch" forName="Child4" refType="h" fact="0.8184"/>
                  <dgm:constr type="w" for="ch" forName="Child4" refType="w" fact="0.3192"/>
                  <dgm:constr type="h" for="ch" forName="Child4" refType="h" fact="0.1294"/>
                  <dgm:constr type="r" for="ch" forName="Child3" refType="w"/>
                  <dgm:constr type="t" for="ch" forName="Child3" refType="h" fact="0.5547"/>
                  <dgm:constr type="w" for="ch" forName="Child3" refType="w" fact="0.297"/>
                  <dgm:constr type="h" for="ch" forName="Child3" refType="h" fact="0.1294"/>
                  <dgm:constr type="r" for="ch" forName="Child2" refType="w"/>
                  <dgm:constr type="t" for="ch" forName="Child2" refType="h" fact="0.2662"/>
                  <dgm:constr type="w" for="ch" forName="Child2" refType="w" fact="0.297"/>
                  <dgm:constr type="h" for="ch" forName="Child2" refType="h" fact="0.1294"/>
                  <dgm:constr type="r" for="ch" forName="Child1" refType="w" fact="0.9919"/>
                  <dgm:constr type="t" for="ch" forName="Child1" refType="h" fact="0"/>
                  <dgm:constr type="w" for="ch" forName="Child1" refType="w" fact="0.3192"/>
                  <dgm:constr type="h" for="ch" forName="Child1" refType="h" fact="0.1294"/>
                </dgm:constrLst>
              </dgm:if>
              <dgm:else name="Name20">
                <dgm:alg type="composite">
                  <dgm:param type="ar" val="1.3278"/>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Child2Accent1" refType="w" fact="0.6564"/>
                  <dgm:constr type="t" for="ch" forName="Child2Accent1" refType="h" fact="0.3184"/>
                  <dgm:constr type="w" for="ch" forName="Child2Accent1" refType="w" fact="0.0574"/>
                  <dgm:constr type="h" for="ch" forName="Child2Accent1" refType="h" fact="0.0763"/>
                  <dgm:constr type="r" for="ch" forName="Child2Accent2" refType="w" fact="0.6932"/>
                  <dgm:constr type="t" for="ch" forName="Child2Accent2" refType="h" fact="0.2781"/>
                  <dgm:constr type="w" for="ch" forName="Child2Accent2" refType="w" fact="0.0287"/>
                  <dgm:constr type="h" for="ch" forName="Child2Accent2" refType="h" fact="0.0381"/>
                  <dgm:constr type="r" for="ch" forName="Child2Accent3" refType="w" fact="0.7545"/>
                  <dgm:constr type="t" for="ch" forName="Child2Accent3" refType="h" fact="0.2781"/>
                  <dgm:constr type="w" for="ch" forName="Child2Accent3" refType="w" fact="0.0287"/>
                  <dgm:constr type="h" for="ch" forName="Child2Accent3" refType="h" fact="0.0381"/>
                  <dgm:constr type="r" for="ch" forName="Child2Accent4" refType="w" fact="0.8158"/>
                  <dgm:constr type="t" for="ch" forName="Child2Accent4" refType="h" fact="0.2781"/>
                  <dgm:constr type="w" for="ch" forName="Child2Accent4" refType="w" fact="0.0287"/>
                  <dgm:constr type="h" for="ch" forName="Child2Accent4" refType="h" fact="0.0381"/>
                  <dgm:constr type="r" for="ch" forName="Child2Accent5" refType="w" fact="0.8771"/>
                  <dgm:constr type="t" for="ch" forName="Child2Accent5" refType="h" fact="0.2781"/>
                  <dgm:constr type="w" for="ch" forName="Child2Accent5" refType="w" fact="0.0287"/>
                  <dgm:constr type="h" for="ch" forName="Child2Accent5" refType="h" fact="0.0381"/>
                  <dgm:constr type="r" for="ch" forName="Child2Accent6" refType="w" fact="0.9385"/>
                  <dgm:constr type="t" for="ch" forName="Child2Accent6" refType="h" fact="0.2781"/>
                  <dgm:constr type="w" for="ch" forName="Child2Accent6" refType="w" fact="0.0287"/>
                  <dgm:constr type="h" for="ch" forName="Child2Accent6" refType="h" fact="0.0381"/>
                  <dgm:constr type="r" for="ch" forName="Child2Accent7" refType="w" fact="0.9998"/>
                  <dgm:constr type="t" for="ch" forName="Child2Accent7" refType="h" fact="0.2781"/>
                  <dgm:constr type="w" for="ch" forName="Child2Accent7" refType="w" fact="0.0287"/>
                  <dgm:constr type="h" for="ch" forName="Child2Accent7" refType="h" fact="0.0381"/>
                  <dgm:constr type="r" for="ch" forName="Child3Accent1" refType="w" fact="0.716"/>
                  <dgm:constr type="t" for="ch" forName="Child3Accent1" refType="h" fact="0.5061"/>
                  <dgm:constr type="w" for="ch" forName="Child3Accent1" refType="w" fact="0.0574"/>
                  <dgm:constr type="h" for="ch" forName="Child3Accent1" refType="h" fact="0.0763"/>
                  <dgm:constr type="r" for="ch" forName="Child3Accent2" refType="w" fact="0.7728"/>
                  <dgm:constr type="t" for="ch" forName="Child3Accent2" refType="h" fact="0.5252"/>
                  <dgm:constr type="w" for="ch" forName="Child3Accent2" refType="w" fact="0.0287"/>
                  <dgm:constr type="h" for="ch" forName="Child3Accent2" refType="h" fact="0.0381"/>
                  <dgm:constr type="r" for="ch" forName="Child3Accent3" refType="w" fact="0.8295"/>
                  <dgm:constr type="t" for="ch" forName="Child3Accent3" refType="h" fact="0.5252"/>
                  <dgm:constr type="w" for="ch" forName="Child3Accent3" refType="w" fact="0.0287"/>
                  <dgm:constr type="h" for="ch" forName="Child3Accent3" refType="h" fact="0.0381"/>
                  <dgm:constr type="r" for="ch" forName="Child3Accent4" refType="w" fact="0.8863"/>
                  <dgm:constr type="t" for="ch" forName="Child3Accent4" refType="h" fact="0.5252"/>
                  <dgm:constr type="w" for="ch" forName="Child3Accent4" refType="w" fact="0.0287"/>
                  <dgm:constr type="h" for="ch" forName="Child3Accent4" refType="h" fact="0.0381"/>
                  <dgm:constr type="r" for="ch" forName="Child3Accent5" refType="w" fact="0.943"/>
                  <dgm:constr type="t" for="ch" forName="Child3Accent5" refType="h" fact="0.5252"/>
                  <dgm:constr type="w" for="ch" forName="Child3Accent5" refType="w" fact="0.0287"/>
                  <dgm:constr type="h" for="ch" forName="Child3Accent5" refType="h" fact="0.0381"/>
                  <dgm:constr type="r" for="ch" forName="Child3Accent6" refType="w" fact="0.9998"/>
                  <dgm:constr type="t" for="ch" forName="Child3Accent6" refType="h" fact="0.5252"/>
                  <dgm:constr type="w" for="ch" forName="Child3Accent6" refType="w" fact="0.0287"/>
                  <dgm:constr type="h" for="ch" forName="Child3Accent6" refType="h" fact="0.0381"/>
                  <dgm:constr type="r" for="ch" forName="Child3Accent7" refType="w" fact="0"/>
                  <dgm:constr type="t" for="ch" forName="Child3Accent7" refType="h" fact="0"/>
                  <dgm:constr type="w" for="ch" forName="Child3Accent7" refType="w" fact="0"/>
                  <dgm:constr type="h" for="ch" forName="Child3Accent7" refType="h" fact="0"/>
                  <dgm:constr type="r" for="ch" forName="Child4Accent1" refType="w" fact="0.6564"/>
                  <dgm:constr type="t" for="ch" forName="Child4Accent1" refType="h" fact="0.6908"/>
                  <dgm:constr type="w" for="ch" forName="Child4Accent1" refType="w" fact="0.0574"/>
                  <dgm:constr type="h" for="ch" forName="Child4Accent1" refType="h" fact="0.0763"/>
                  <dgm:constr type="r" for="ch" forName="Child4Accent2" refType="w" fact="0.6932"/>
                  <dgm:constr type="t" for="ch" forName="Child4Accent2" refType="h" fact="0.7684"/>
                  <dgm:constr type="w" for="ch" forName="Child4Accent2" refType="w" fact="0.0287"/>
                  <dgm:constr type="h" for="ch" forName="Child4Accent2" refType="h" fact="0.0381"/>
                  <dgm:constr type="r" for="ch" forName="Child4Accent3" refType="w" fact="0.7545"/>
                  <dgm:constr type="t" for="ch" forName="Child4Accent3" refType="h" fact="0.7684"/>
                  <dgm:constr type="w" for="ch" forName="Child4Accent3" refType="w" fact="0.0287"/>
                  <dgm:constr type="h" for="ch" forName="Child4Accent3" refType="h" fact="0.0381"/>
                  <dgm:constr type="r" for="ch" forName="Child4Accent4" refType="w" fact="0.8158"/>
                  <dgm:constr type="t" for="ch" forName="Child4Accent4" refType="h" fact="0.7684"/>
                  <dgm:constr type="w" for="ch" forName="Child4Accent4" refType="w" fact="0.0287"/>
                  <dgm:constr type="h" for="ch" forName="Child4Accent4" refType="h" fact="0.0381"/>
                  <dgm:constr type="r" for="ch" forName="Child4Accent5" refType="w" fact="0.8771"/>
                  <dgm:constr type="t" for="ch" forName="Child4Accent5" refType="h" fact="0.7684"/>
                  <dgm:constr type="w" for="ch" forName="Child4Accent5" refType="w" fact="0.0287"/>
                  <dgm:constr type="h" for="ch" forName="Child4Accent5" refType="h" fact="0.0381"/>
                  <dgm:constr type="r" for="ch" forName="Child4Accent6" refType="w" fact="0.9385"/>
                  <dgm:constr type="t" for="ch" forName="Child4Accent6" refType="h" fact="0.7684"/>
                  <dgm:constr type="w" for="ch" forName="Child4Accent6" refType="w" fact="0.0287"/>
                  <dgm:constr type="h" for="ch" forName="Child4Accent6" refType="h" fact="0.0381"/>
                  <dgm:constr type="r" for="ch" forName="Child4Accent7" refType="w" fact="0.9998"/>
                  <dgm:constr type="t" for="ch" forName="Child4Accent7" refType="h" fact="0.7684"/>
                  <dgm:constr type="w" for="ch" forName="Child4Accent7" refType="w" fact="0.0287"/>
                  <dgm:constr type="h" for="ch" forName="Child4Accent7" refType="h" fact="0.0381"/>
                  <dgm:constr type="r" for="ch" forName="Child4Accent8" refType="w" fact="0"/>
                  <dgm:constr type="t" for="ch" forName="Child4Accent8" refType="h" fact="0"/>
                  <dgm:constr type="w" for="ch" forName="Child4Accent8" refType="w" fact="0"/>
                  <dgm:constr type="h" for="ch" forName="Child4Accent8" refType="h" fact="0"/>
                  <dgm:constr type="r" for="ch" forName="ParentAccent1" refType="w" fact="0.0287"/>
                  <dgm:constr type="t" for="ch" forName="ParentAccent1" refType="h" fact="0.5252"/>
                  <dgm:constr type="w" for="ch" forName="ParentAccent1" refType="w" fact="0.0287"/>
                  <dgm:constr type="h" for="ch" forName="ParentAccent1" refType="h" fact="0.0381"/>
                  <dgm:constr type="r" for="ch" forName="ParentAccent2" refType="w" fact="0.0813"/>
                  <dgm:constr type="t" for="ch" forName="ParentAccent2" refType="h" fact="0.5252"/>
                  <dgm:constr type="w" for="ch" forName="ParentAccent2" refType="w" fact="0.0287"/>
                  <dgm:constr type="h" for="ch" forName="ParentAccent2" refType="h" fact="0.0381"/>
                  <dgm:constr type="r" for="ch" forName="ParentAccent3" refType="w" fact="0.1339"/>
                  <dgm:constr type="t" for="ch" forName="ParentAccent3" refType="h" fact="0.5252"/>
                  <dgm:constr type="w" for="ch" forName="ParentAccent3" refType="w" fact="0.0287"/>
                  <dgm:constr type="h" for="ch" forName="ParentAccent3" refType="h" fact="0.0381"/>
                  <dgm:constr type="r" for="ch" forName="ParentAccent4" refType="w" fact="0.1864"/>
                  <dgm:constr type="t" for="ch" forName="ParentAccent4" refType="h" fact="0.5252"/>
                  <dgm:constr type="w" for="ch" forName="ParentAccent4" refType="w" fact="0.0287"/>
                  <dgm:constr type="h" for="ch" forName="ParentAccent4" refType="h" fact="0.0381"/>
                  <dgm:constr type="r" for="ch" forName="ParentAccent5" refType="w" fact="0.239"/>
                  <dgm:constr type="t" for="ch" forName="ParentAccent5" refType="h" fact="0.5252"/>
                  <dgm:constr type="w" for="ch" forName="ParentAccent5" refType="w" fact="0.0287"/>
                  <dgm:constr type="h" for="ch" forName="ParentAccent5" refType="h" fact="0.0381"/>
                  <dgm:constr type="r" for="ch" forName="ParentAccent6" refType="w" fact="0.3203"/>
                  <dgm:constr type="t" for="ch" forName="ParentAccent6" refType="h" fact="0.5061"/>
                  <dgm:constr type="w" for="ch" forName="ParentAccent6" refType="w" fact="0.0574"/>
                  <dgm:constr type="h" for="ch" forName="ParentAccent6" refType="h" fact="0.0763"/>
                  <dgm:constr type="r" for="ch" forName="ParentAccent7" refType="w" fact="0.0755"/>
                  <dgm:constr type="t" for="ch" forName="ParentAccent7" refType="h" fact="0.4464"/>
                  <dgm:constr type="w" for="ch" forName="ParentAccent7" refType="w" fact="0.0287"/>
                  <dgm:constr type="h" for="ch" forName="ParentAccent7" refType="h" fact="0.0381"/>
                  <dgm:constr type="r" for="ch" forName="ParentAccent8" refType="w" fact="0.0755"/>
                  <dgm:constr type="t" for="ch" forName="ParentAccent8" refType="h" fact="0.6045"/>
                  <dgm:constr type="w" for="ch" forName="ParentAccent8" refType="w" fact="0.0287"/>
                  <dgm:constr type="h" for="ch" forName="ParentAccent8" refType="h" fact="0.0381"/>
                  <dgm:constr type="r" for="ch" forName="ParentAccent9" refType="w" fact="0.0499"/>
                  <dgm:constr type="t" for="ch" forName="ParentAccent9" refType="h" fact="0.4807"/>
                  <dgm:constr type="w" for="ch" forName="ParentAccent9" refType="w" fact="0.0287"/>
                  <dgm:constr type="h" for="ch" forName="ParentAccent9" refType="h" fact="0.0381"/>
                  <dgm:constr type="r" for="ch" forName="ParentAccent10" refType="w" fact="0.0482"/>
                  <dgm:constr type="t" for="ch" forName="ParentAccent10" refType="h" fact="0.5705"/>
                  <dgm:constr type="w" for="ch" forName="ParentAccent10" refType="w" fact="0.0287"/>
                  <dgm:constr type="h" for="ch" forName="ParentAccent10" refType="h" fact="0.0381"/>
                  <dgm:constr type="r" for="ch" forName="Child1Accent1" refType="w" fact="0.5181"/>
                  <dgm:constr type="t" for="ch" forName="Child1Accent1" refType="h" fact="0.2457"/>
                  <dgm:constr type="w" for="ch" forName="Child1Accent1" refType="w" fact="0.0574"/>
                  <dgm:constr type="h" for="ch" forName="Child1Accent1" refType="h" fact="0.0763"/>
                  <dgm:constr type="r" for="ch" forName="Child1Accent2" refType="w" fact="0.5542"/>
                  <dgm:constr type="t" for="ch" forName="Child1Accent2" refType="h" fact="0.2004"/>
                  <dgm:constr type="w" for="ch" forName="Child1Accent2" refType="w" fact="0.0287"/>
                  <dgm:constr type="h" for="ch" forName="Child1Accent2" refType="h" fact="0.0381"/>
                  <dgm:constr type="r" for="ch" forName="Child1Accent3" refType="w" fact="0.5946"/>
                  <dgm:constr type="t" for="ch" forName="Child1Accent3" refType="h" fact="0.1445"/>
                  <dgm:constr type="w" for="ch" forName="Child1Accent3" refType="w" fact="0.0287"/>
                  <dgm:constr type="h" for="ch" forName="Child1Accent3" refType="h" fact="0.0381"/>
                  <dgm:constr type="r" for="ch" forName="Child1Accent4" refType="w" fact="0.6347"/>
                  <dgm:constr type="t" for="ch" forName="Child1Accent4" refType="h" fact="0.097"/>
                  <dgm:constr type="w" for="ch" forName="Child1Accent4" refType="w" fact="0.0287"/>
                  <dgm:constr type="h" for="ch" forName="Child1Accent4" refType="h" fact="0.0381"/>
                  <dgm:constr type="r" for="ch" forName="Child1Accent5" refType="w" fact="0.696"/>
                  <dgm:constr type="t" for="ch" forName="Child1Accent5" refType="h" fact="0.097"/>
                  <dgm:constr type="w" for="ch" forName="Child1Accent5" refType="w" fact="0.0287"/>
                  <dgm:constr type="h" for="ch" forName="Child1Accent5" refType="h" fact="0.0381"/>
                  <dgm:constr type="r" for="ch" forName="Child1Accent6" refType="w" fact="0.7574"/>
                  <dgm:constr type="t" for="ch" forName="Child1Accent6" refType="h" fact="0.097"/>
                  <dgm:constr type="w" for="ch" forName="Child1Accent6" refType="w" fact="0.0287"/>
                  <dgm:constr type="h" for="ch" forName="Child1Accent6" refType="h" fact="0.0381"/>
                  <dgm:constr type="r" for="ch" forName="Child1Accent7" refType="w" fact="0.8187"/>
                  <dgm:constr type="t" for="ch" forName="Child1Accent7" refType="h" fact="0.097"/>
                  <dgm:constr type="w" for="ch" forName="Child1Accent7" refType="w" fact="0.0287"/>
                  <dgm:constr type="h" for="ch" forName="Child1Accent7" refType="h" fact="0.0381"/>
                  <dgm:constr type="r" for="ch" forName="Child1Accent8" refType="w" fact="0.88"/>
                  <dgm:constr type="t" for="ch" forName="Child1Accent8" refType="h" fact="0.097"/>
                  <dgm:constr type="w" for="ch" forName="Child1Accent8" refType="w" fact="0.0287"/>
                  <dgm:constr type="h" for="ch" forName="Child1Accent8" refType="h" fact="0.0381"/>
                  <dgm:constr type="r" for="ch" forName="Child1Accent9" refType="w" fact="0.9413"/>
                  <dgm:constr type="t" for="ch" forName="Child1Accent9" refType="h" fact="0.097"/>
                  <dgm:constr type="w" for="ch" forName="Child1Accent9" refType="w" fact="0.0287"/>
                  <dgm:constr type="h" for="ch" forName="Child1Accent9" refType="h" fact="0.0381"/>
                  <dgm:constr type="r" for="ch" forName="Child5Accent1" refType="w" fact="0.5181"/>
                  <dgm:constr type="t" for="ch" forName="Child5Accent1" refType="h" fact="0.7601"/>
                  <dgm:constr type="w" for="ch" forName="Child5Accent1" refType="w" fact="0.0574"/>
                  <dgm:constr type="h" for="ch" forName="Child5Accent1" refType="h" fact="0.0763"/>
                  <dgm:constr type="r" for="ch" forName="Child5Accent2" refType="w" fact="0.547"/>
                  <dgm:constr type="t" for="ch" forName="Child5Accent2" refType="h" fact="0.8375"/>
                  <dgm:constr type="w" for="ch" forName="Child5Accent2" refType="w" fact="0.0287"/>
                  <dgm:constr type="h" for="ch" forName="Child5Accent2" refType="h" fact="0.0381"/>
                  <dgm:constr type="r" for="ch" forName="Child5Accent3" refType="w" fact="0.5882"/>
                  <dgm:constr type="t" for="ch" forName="Child5Accent3" refType="h" fact="0.8991"/>
                  <dgm:constr type="w" for="ch" forName="Child5Accent3" refType="w" fact="0.0287"/>
                  <dgm:constr type="h" for="ch" forName="Child5Accent3" refType="h" fact="0.0381"/>
                  <dgm:constr type="r" for="ch" forName="Child5Accent4" refType="w" fact="0.6347"/>
                  <dgm:constr type="t" for="ch" forName="Child5Accent4" refType="h" fact="0.9619"/>
                  <dgm:constr type="w" for="ch" forName="Child5Accent4" refType="w" fact="0.0287"/>
                  <dgm:constr type="h" for="ch" forName="Child5Accent4" refType="h" fact="0.0381"/>
                  <dgm:constr type="r" for="ch" forName="Child5Accent5" refType="w" fact="0.696"/>
                  <dgm:constr type="t" for="ch" forName="Child5Accent5" refType="h" fact="0.9619"/>
                  <dgm:constr type="w" for="ch" forName="Child5Accent5" refType="w" fact="0.0287"/>
                  <dgm:constr type="h" for="ch" forName="Child5Accent5" refType="h" fact="0.0381"/>
                  <dgm:constr type="r" for="ch" forName="Child5Accent6" refType="w" fact="0.7574"/>
                  <dgm:constr type="t" for="ch" forName="Child5Accent6" refType="h" fact="0.9619"/>
                  <dgm:constr type="w" for="ch" forName="Child5Accent6" refType="w" fact="0.0287"/>
                  <dgm:constr type="h" for="ch" forName="Child5Accent6" refType="h" fact="0.0381"/>
                  <dgm:constr type="r" for="ch" forName="Child5Accent7" refType="w" fact="0.8187"/>
                  <dgm:constr type="t" for="ch" forName="Child5Accent7" refType="h" fact="0.9619"/>
                  <dgm:constr type="w" for="ch" forName="Child5Accent7" refType="w" fact="0.0287"/>
                  <dgm:constr type="h" for="ch" forName="Child5Accent7" refType="h" fact="0.0381"/>
                  <dgm:constr type="r" for="ch" forName="Child5Accent8" refType="w" fact="0.88"/>
                  <dgm:constr type="t" for="ch" forName="Child5Accent8" refType="h" fact="0.9619"/>
                  <dgm:constr type="w" for="ch" forName="Child5Accent8" refType="w" fact="0.0287"/>
                  <dgm:constr type="h" for="ch" forName="Child5Accent8" refType="h" fact="0.0381"/>
                  <dgm:constr type="r" for="ch" forName="Child5Accent9" refType="w" fact="0.9423"/>
                  <dgm:constr type="t" for="ch" forName="Child5Accent9" refType="h" fact="0.9619"/>
                  <dgm:constr type="w" for="ch" forName="Child5Accent9" refType="w" fact="0.0287"/>
                  <dgm:constr type="h" for="ch" forName="Child5Accent9" refType="h" fact="0.0381"/>
                  <dgm:constr type="r" for="ch" forName="Child5" refType="w" fact="0.9419"/>
                  <dgm:constr type="t" for="ch" forName="Child5" refType="h" fact="0.8635"/>
                  <dgm:constr type="w" for="ch" forName="Child5" refType="w" fact="0.3364"/>
                  <dgm:constr type="h" for="ch" forName="Child5" refType="h" fact="0.0981"/>
                  <dgm:constr type="r" for="ch" forName="Child4" refType="w"/>
                  <dgm:constr type="t" for="ch" forName="Child4" refType="h" fact="0.6701"/>
                  <dgm:constr type="w" for="ch" forName="Child4" refType="w" fact="0.3364"/>
                  <dgm:constr type="h" for="ch" forName="Child4" refType="h" fact="0.0981"/>
                  <dgm:constr type="r" for="ch" forName="Child3" refType="w"/>
                  <dgm:constr type="t" for="ch" forName="Child3" refType="h" fact="0.4276"/>
                  <dgm:constr type="w" for="ch" forName="Child3" refType="w" fact="0.2544"/>
                  <dgm:constr type="h" for="ch" forName="Child3" refType="h" fact="0.0981"/>
                  <dgm:constr type="r" for="ch" forName="Child2" refType="w"/>
                  <dgm:constr type="t" for="ch" forName="Child2" refType="h" fact="0.1798"/>
                  <dgm:constr type="w" for="ch" forName="Child2" refType="w" fact="0.3364"/>
                  <dgm:constr type="h" for="ch" forName="Child2" refType="h" fact="0.0981"/>
                  <dgm:constr type="r" for="ch" forName="Child1" refType="w" fact="0.9419"/>
                  <dgm:constr type="t" for="ch" forName="Child1" refType="h" fact="0"/>
                  <dgm:constr type="w" for="ch" forName="Child1" refType="w" fact="0.3364"/>
                  <dgm:constr type="h" for="ch" forName="Child1" refType="h" fact="0.0981"/>
                  <dgm:constr type="r" for="ch" forName="Parent" refType="w" fact="0.6347"/>
                  <dgm:constr type="t" for="ch" forName="Parent" refType="h" fact="0.3513"/>
                  <dgm:constr type="w" for="ch" forName="Parent" refType="w" fact="0.2906"/>
                  <dgm:constr type="h" for="ch" forName="Parent" refType="h" fact="0.3859"/>
                </dgm:constrLst>
              </dgm:else>
            </dgm:choose>
          </dgm:else>
        </dgm:choose>
        <dgm:layoutNode name="ParentAccent1" styleLbl="alignNode1">
          <dgm:alg type="sp"/>
          <dgm:shape xmlns:r="http://schemas.openxmlformats.org/officeDocument/2006/relationships" type="ellipse" r:blip="">
            <dgm:adjLst/>
          </dgm:shape>
          <dgm:presOf/>
        </dgm:layoutNode>
        <dgm:layoutNode name="ParentAccent2" styleLbl="alignNode1">
          <dgm:alg type="sp"/>
          <dgm:shape xmlns:r="http://schemas.openxmlformats.org/officeDocument/2006/relationships" type="ellipse" r:blip="">
            <dgm:adjLst/>
          </dgm:shape>
          <dgm:presOf/>
        </dgm:layoutNode>
        <dgm:layoutNode name="ParentAccent3" styleLbl="alignNode1">
          <dgm:alg type="sp"/>
          <dgm:shape xmlns:r="http://schemas.openxmlformats.org/officeDocument/2006/relationships" type="ellipse" r:blip="">
            <dgm:adjLst/>
          </dgm:shape>
          <dgm:presOf/>
        </dgm:layoutNode>
        <dgm:layoutNode name="ParentAccent4" styleLbl="alignNode1">
          <dgm:alg type="sp"/>
          <dgm:shape xmlns:r="http://schemas.openxmlformats.org/officeDocument/2006/relationships" type="ellipse" r:blip="">
            <dgm:adjLst/>
          </dgm:shape>
          <dgm:presOf/>
        </dgm:layoutNode>
        <dgm:layoutNode name="ParentAccent5" styleLbl="alignNode1">
          <dgm:alg type="sp"/>
          <dgm:shape xmlns:r="http://schemas.openxmlformats.org/officeDocument/2006/relationships" type="ellipse" r:blip="">
            <dgm:adjLst/>
          </dgm:shape>
          <dgm:presOf/>
        </dgm:layoutNode>
        <dgm:layoutNode name="ParentAccent6" styleLbl="alignNode1">
          <dgm:alg type="sp"/>
          <dgm:shape xmlns:r="http://schemas.openxmlformats.org/officeDocument/2006/relationships" type="ellipse" r:blip="">
            <dgm:adjLst/>
          </dgm:shape>
          <dgm:presOf/>
        </dgm:layoutNode>
        <dgm:layoutNode name="ParentAccent7" styleLbl="alignNode1">
          <dgm:alg type="sp"/>
          <dgm:shape xmlns:r="http://schemas.openxmlformats.org/officeDocument/2006/relationships" type="ellipse" r:blip="">
            <dgm:adjLst/>
          </dgm:shape>
          <dgm:presOf/>
        </dgm:layoutNode>
        <dgm:layoutNode name="ParentAccent8" styleLbl="alignNode1">
          <dgm:alg type="sp"/>
          <dgm:shape xmlns:r="http://schemas.openxmlformats.org/officeDocument/2006/relationships" type="ellipse" r:blip="">
            <dgm:adjLst/>
          </dgm:shape>
          <dgm:presOf/>
        </dgm:layoutNode>
        <dgm:layoutNode name="ParentAccent9" styleLbl="alignNode1">
          <dgm:alg type="sp"/>
          <dgm:shape xmlns:r="http://schemas.openxmlformats.org/officeDocument/2006/relationships" type="ellipse" r:blip="">
            <dgm:adjLst/>
          </dgm:shape>
          <dgm:presOf/>
        </dgm:layoutNode>
        <dgm:layoutNode name="ParentAccent10" styleLbl="alignNode1">
          <dgm:alg type="sp"/>
          <dgm:shape xmlns:r="http://schemas.openxmlformats.org/officeDocument/2006/relationships" type="ellipse" r:blip="">
            <dgm:adjLst/>
          </dgm:shape>
          <dgm:presOf/>
        </dgm:layoutNode>
        <dgm:layoutNode name="Parent" styleLbl="alignNode1">
          <dgm:varLst>
            <dgm:chMax val="5"/>
            <dgm:chPref val="3"/>
            <dgm:bulletEnabled val="1"/>
          </dgm:varLst>
          <dgm:alg type="tx"/>
          <dgm:shape xmlns:r="http://schemas.openxmlformats.org/officeDocument/2006/relationships" type="ellipse"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name="Name21" axis="ch" ptType="node" cnt="1">
          <dgm:layoutNode name="Child1Accent1" styleLbl="alignNode1">
            <dgm:alg type="sp"/>
            <dgm:shape xmlns:r="http://schemas.openxmlformats.org/officeDocument/2006/relationships" type="ellipse" r:blip="">
              <dgm:adjLst/>
            </dgm:shape>
            <dgm:presOf/>
          </dgm:layoutNode>
          <dgm:layoutNode name="Child1Accent2" styleLbl="alignNode1">
            <dgm:alg type="sp"/>
            <dgm:shape xmlns:r="http://schemas.openxmlformats.org/officeDocument/2006/relationships" type="ellipse" r:blip="">
              <dgm:adjLst/>
            </dgm:shape>
            <dgm:presOf/>
          </dgm:layoutNode>
          <dgm:layoutNode name="Child1Accent3" styleLbl="alignNode1">
            <dgm:alg type="sp"/>
            <dgm:shape xmlns:r="http://schemas.openxmlformats.org/officeDocument/2006/relationships" type="ellipse" r:blip="">
              <dgm:adjLst/>
            </dgm:shape>
            <dgm:presOf/>
          </dgm:layoutNode>
          <dgm:layoutNode name="Child1Accent4" styleLbl="alignNode1">
            <dgm:alg type="sp"/>
            <dgm:shape xmlns:r="http://schemas.openxmlformats.org/officeDocument/2006/relationships" type="ellipse" r:blip="">
              <dgm:adjLst/>
            </dgm:shape>
            <dgm:presOf/>
          </dgm:layoutNode>
          <dgm:layoutNode name="Child1Accent5" styleLbl="alignNode1">
            <dgm:alg type="sp"/>
            <dgm:shape xmlns:r="http://schemas.openxmlformats.org/officeDocument/2006/relationships" type="ellipse" r:blip="">
              <dgm:adjLst/>
            </dgm:shape>
            <dgm:presOf/>
          </dgm:layoutNode>
          <dgm:layoutNode name="Child1Accent6" styleLbl="alignNode1">
            <dgm:alg type="sp"/>
            <dgm:shape xmlns:r="http://schemas.openxmlformats.org/officeDocument/2006/relationships" type="ellipse" r:blip="">
              <dgm:adjLst/>
            </dgm:shape>
            <dgm:presOf/>
          </dgm:layoutNode>
          <dgm:layoutNode name="Child1Accent7" styleLbl="alignNode1">
            <dgm:alg type="sp"/>
            <dgm:shape xmlns:r="http://schemas.openxmlformats.org/officeDocument/2006/relationships" type="ellipse" r:blip="">
              <dgm:adjLst/>
            </dgm:shape>
            <dgm:presOf/>
          </dgm:layoutNode>
          <dgm:layoutNode name="Child1Accent8" styleLbl="alignNode1">
            <dgm:alg type="sp"/>
            <dgm:shape xmlns:r="http://schemas.openxmlformats.org/officeDocument/2006/relationships" type="ellipse" r:blip="">
              <dgm:adjLst/>
            </dgm:shape>
            <dgm:presOf/>
          </dgm:layoutNode>
          <dgm:layoutNode name="Child1Accent9" styleLbl="alignNode1">
            <dgm:alg type="sp"/>
            <dgm:shape xmlns:r="http://schemas.openxmlformats.org/officeDocument/2006/relationships" type="ellipse" r:blip="">
              <dgm:adjLst/>
            </dgm:shape>
            <dgm:presOf/>
          </dgm:layoutNode>
          <dgm:layoutNode name="Child1"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2" axis="ch" ptType="node" st="2" cnt="1">
          <dgm:layoutNode name="Child2Accent1" styleLbl="alignNode1">
            <dgm:alg type="sp"/>
            <dgm:shape xmlns:r="http://schemas.openxmlformats.org/officeDocument/2006/relationships" type="ellipse" r:blip="">
              <dgm:adjLst/>
            </dgm:shape>
            <dgm:presOf/>
          </dgm:layoutNode>
          <dgm:layoutNode name="Child2Accent2" styleLbl="alignNode1">
            <dgm:alg type="sp"/>
            <dgm:shape xmlns:r="http://schemas.openxmlformats.org/officeDocument/2006/relationships" type="ellipse" r:blip="">
              <dgm:adjLst/>
            </dgm:shape>
            <dgm:presOf/>
          </dgm:layoutNode>
          <dgm:layoutNode name="Child2Accent3" styleLbl="alignNode1">
            <dgm:alg type="sp"/>
            <dgm:shape xmlns:r="http://schemas.openxmlformats.org/officeDocument/2006/relationships" type="ellipse" r:blip="">
              <dgm:adjLst/>
            </dgm:shape>
            <dgm:presOf/>
          </dgm:layoutNode>
          <dgm:layoutNode name="Child2Accent4" styleLbl="alignNode1">
            <dgm:alg type="sp"/>
            <dgm:shape xmlns:r="http://schemas.openxmlformats.org/officeDocument/2006/relationships" type="ellipse" r:blip="">
              <dgm:adjLst/>
            </dgm:shape>
            <dgm:presOf/>
          </dgm:layoutNode>
          <dgm:layoutNode name="Child2Accent5" styleLbl="alignNode1">
            <dgm:alg type="sp"/>
            <dgm:shape xmlns:r="http://schemas.openxmlformats.org/officeDocument/2006/relationships" type="ellipse" r:blip="">
              <dgm:adjLst/>
            </dgm:shape>
            <dgm:presOf/>
          </dgm:layoutNode>
          <dgm:layoutNode name="Child2Accent6" styleLbl="alignNode1">
            <dgm:alg type="sp"/>
            <dgm:shape xmlns:r="http://schemas.openxmlformats.org/officeDocument/2006/relationships" type="ellipse" r:blip="">
              <dgm:adjLst/>
            </dgm:shape>
            <dgm:presOf/>
          </dgm:layoutNode>
          <dgm:layoutNode name="Child2Accent7" styleLbl="alignNode1">
            <dgm:alg type="sp"/>
            <dgm:shape xmlns:r="http://schemas.openxmlformats.org/officeDocument/2006/relationships" type="ellipse" r:blip="">
              <dgm:adjLst/>
            </dgm:shape>
            <dgm:presOf/>
          </dgm:layoutNode>
          <dgm:layoutNode name="Child2"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3" axis="ch" ptType="node" st="3" cnt="1">
          <dgm:layoutNode name="Child3Accent1" styleLbl="alignNode1">
            <dgm:alg type="sp"/>
            <dgm:shape xmlns:r="http://schemas.openxmlformats.org/officeDocument/2006/relationships" type="ellipse" r:blip="">
              <dgm:adjLst/>
            </dgm:shape>
            <dgm:presOf/>
          </dgm:layoutNode>
          <dgm:layoutNode name="Child3Accent2" styleLbl="alignNode1">
            <dgm:alg type="sp"/>
            <dgm:shape xmlns:r="http://schemas.openxmlformats.org/officeDocument/2006/relationships" type="ellipse" r:blip="">
              <dgm:adjLst/>
            </dgm:shape>
            <dgm:presOf/>
          </dgm:layoutNode>
          <dgm:layoutNode name="Child3Accent3" styleLbl="alignNode1">
            <dgm:alg type="sp"/>
            <dgm:shape xmlns:r="http://schemas.openxmlformats.org/officeDocument/2006/relationships" type="ellipse" r:blip="">
              <dgm:adjLst/>
            </dgm:shape>
            <dgm:presOf/>
          </dgm:layoutNode>
          <dgm:layoutNode name="Child3Accent4" styleLbl="alignNode1">
            <dgm:alg type="sp"/>
            <dgm:shape xmlns:r="http://schemas.openxmlformats.org/officeDocument/2006/relationships" type="ellipse" r:blip="">
              <dgm:adjLst/>
            </dgm:shape>
            <dgm:presOf/>
          </dgm:layoutNode>
          <dgm:layoutNode name="Child3Accent5" styleLbl="alignNode1">
            <dgm:alg type="sp"/>
            <dgm:shape xmlns:r="http://schemas.openxmlformats.org/officeDocument/2006/relationships" type="ellipse" r:blip="">
              <dgm:adjLst/>
            </dgm:shape>
            <dgm:presOf/>
          </dgm:layoutNode>
          <dgm:layoutNode name="Child3Accent6" styleLbl="alignNode1">
            <dgm:alg type="sp"/>
            <dgm:shape xmlns:r="http://schemas.openxmlformats.org/officeDocument/2006/relationships" type="ellipse" r:blip="">
              <dgm:adjLst/>
            </dgm:shape>
            <dgm:presOf/>
          </dgm:layoutNode>
          <dgm:layoutNode name="Child3Accent7" styleLbl="alignNode1">
            <dgm:alg type="sp"/>
            <dgm:shape xmlns:r="http://schemas.openxmlformats.org/officeDocument/2006/relationships" type="ellipse" r:blip="">
              <dgm:adjLst/>
            </dgm:shape>
            <dgm:presOf/>
          </dgm:layoutNode>
          <dgm:layoutNode name="Child3"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4" axis="ch" ptType="node" st="4" cnt="1">
          <dgm:layoutNode name="Child4Accent1" styleLbl="alignNode1">
            <dgm:alg type="sp"/>
            <dgm:shape xmlns:r="http://schemas.openxmlformats.org/officeDocument/2006/relationships" type="ellipse" r:blip="">
              <dgm:adjLst/>
            </dgm:shape>
            <dgm:presOf/>
          </dgm:layoutNode>
          <dgm:layoutNode name="Child4Accent2" styleLbl="alignNode1">
            <dgm:alg type="sp"/>
            <dgm:shape xmlns:r="http://schemas.openxmlformats.org/officeDocument/2006/relationships" type="ellipse" r:blip="">
              <dgm:adjLst/>
            </dgm:shape>
            <dgm:presOf/>
          </dgm:layoutNode>
          <dgm:layoutNode name="Child4Accent3" styleLbl="alignNode1">
            <dgm:alg type="sp"/>
            <dgm:shape xmlns:r="http://schemas.openxmlformats.org/officeDocument/2006/relationships" type="ellipse" r:blip="">
              <dgm:adjLst/>
            </dgm:shape>
            <dgm:presOf/>
          </dgm:layoutNode>
          <dgm:layoutNode name="Child4Accent4" styleLbl="alignNode1">
            <dgm:alg type="sp"/>
            <dgm:shape xmlns:r="http://schemas.openxmlformats.org/officeDocument/2006/relationships" type="ellipse" r:blip="">
              <dgm:adjLst/>
            </dgm:shape>
            <dgm:presOf/>
          </dgm:layoutNode>
          <dgm:layoutNode name="Child4Accent5" styleLbl="alignNode1">
            <dgm:alg type="sp"/>
            <dgm:shape xmlns:r="http://schemas.openxmlformats.org/officeDocument/2006/relationships" type="ellipse" r:blip="">
              <dgm:adjLst/>
            </dgm:shape>
            <dgm:presOf/>
          </dgm:layoutNode>
          <dgm:layoutNode name="Child4Accent6" styleLbl="alignNode1">
            <dgm:alg type="sp"/>
            <dgm:shape xmlns:r="http://schemas.openxmlformats.org/officeDocument/2006/relationships" type="ellipse" r:blip="">
              <dgm:adjLst/>
            </dgm:shape>
            <dgm:presOf/>
          </dgm:layoutNode>
          <dgm:layoutNode name="Child4Accent7" styleLbl="alignNode1">
            <dgm:alg type="sp"/>
            <dgm:shape xmlns:r="http://schemas.openxmlformats.org/officeDocument/2006/relationships" type="ellipse" r:blip="">
              <dgm:adjLst/>
            </dgm:shape>
            <dgm:presOf/>
          </dgm:layoutNode>
          <dgm:layoutNode name="Child4Accent8" styleLbl="alignNode1">
            <dgm:alg type="sp"/>
            <dgm:shape xmlns:r="http://schemas.openxmlformats.org/officeDocument/2006/relationships" type="ellipse" r:blip="">
              <dgm:adjLst/>
            </dgm:shape>
            <dgm:presOf/>
          </dgm:layoutNode>
          <dgm:layoutNode name="Child4"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5" axis="ch" ptType="node" st="5" cnt="1">
          <dgm:layoutNode name="Child5Accent1" styleLbl="alignNode1">
            <dgm:alg type="sp"/>
            <dgm:shape xmlns:r="http://schemas.openxmlformats.org/officeDocument/2006/relationships" type="ellipse" r:blip="">
              <dgm:adjLst/>
            </dgm:shape>
            <dgm:presOf/>
          </dgm:layoutNode>
          <dgm:layoutNode name="Child5Accent2" styleLbl="alignNode1">
            <dgm:alg type="sp"/>
            <dgm:shape xmlns:r="http://schemas.openxmlformats.org/officeDocument/2006/relationships" type="ellipse" r:blip="">
              <dgm:adjLst/>
            </dgm:shape>
            <dgm:presOf/>
          </dgm:layoutNode>
          <dgm:layoutNode name="Child5Accent3" styleLbl="alignNode1">
            <dgm:alg type="sp"/>
            <dgm:shape xmlns:r="http://schemas.openxmlformats.org/officeDocument/2006/relationships" type="ellipse" r:blip="">
              <dgm:adjLst/>
            </dgm:shape>
            <dgm:presOf/>
          </dgm:layoutNode>
          <dgm:layoutNode name="Child5Accent4" styleLbl="alignNode1">
            <dgm:alg type="sp"/>
            <dgm:shape xmlns:r="http://schemas.openxmlformats.org/officeDocument/2006/relationships" type="ellipse" r:blip="">
              <dgm:adjLst/>
            </dgm:shape>
            <dgm:presOf/>
          </dgm:layoutNode>
          <dgm:layoutNode name="Child5Accent5" styleLbl="alignNode1">
            <dgm:alg type="sp"/>
            <dgm:shape xmlns:r="http://schemas.openxmlformats.org/officeDocument/2006/relationships" type="ellipse" r:blip="">
              <dgm:adjLst/>
            </dgm:shape>
            <dgm:presOf/>
          </dgm:layoutNode>
          <dgm:layoutNode name="Child5Accent6" styleLbl="alignNode1">
            <dgm:alg type="sp"/>
            <dgm:shape xmlns:r="http://schemas.openxmlformats.org/officeDocument/2006/relationships" type="ellipse" r:blip="">
              <dgm:adjLst/>
            </dgm:shape>
            <dgm:presOf/>
          </dgm:layoutNode>
          <dgm:layoutNode name="Child5Accent7" styleLbl="alignNode1">
            <dgm:alg type="sp"/>
            <dgm:shape xmlns:r="http://schemas.openxmlformats.org/officeDocument/2006/relationships" type="ellipse" r:blip="">
              <dgm:adjLst/>
            </dgm:shape>
            <dgm:presOf/>
          </dgm:layoutNode>
          <dgm:layoutNode name="Child5Accent8" styleLbl="alignNode1">
            <dgm:alg type="sp"/>
            <dgm:shape xmlns:r="http://schemas.openxmlformats.org/officeDocument/2006/relationships" type="ellipse" r:blip="">
              <dgm:adjLst/>
            </dgm:shape>
            <dgm:presOf/>
          </dgm:layoutNode>
          <dgm:layoutNode name="Child5Accent9" styleLbl="alignNode1">
            <dgm:alg type="sp"/>
            <dgm:shape xmlns:r="http://schemas.openxmlformats.org/officeDocument/2006/relationships" type="ellipse" r:blip="">
              <dgm:adjLst/>
            </dgm:shape>
            <dgm:presOf/>
          </dgm:layoutNode>
          <dgm:layoutNode name="Child5"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4.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83FDC75-7F73-4A4A-A77C-09AADF00E0EA}" type="datetimeFigureOut">
              <a:rPr lang="en-US" smtClean="0"/>
              <a:pPr/>
              <a:t>6/8/2015</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59226BF-1F13-42D3-80DC-373E7ADD1EBC}" type="slidenum">
              <a:rPr lang="en-US" smtClean="0"/>
              <a:pPr/>
              <a:t>‹#›</a:t>
            </a:fld>
            <a:endParaRPr lang="en-US" dirty="0"/>
          </a:p>
        </p:txBody>
      </p:sp>
    </p:spTree>
    <p:extLst>
      <p:ext uri="{BB962C8B-B14F-4D97-AF65-F5344CB8AC3E}">
        <p14:creationId xmlns:p14="http://schemas.microsoft.com/office/powerpoint/2010/main" val="21323240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EF76B-3757-4A0B-AF93-28494465C1DD}" type="datetimeFigureOut">
              <a:rPr lang="en-US" smtClean="0"/>
              <a:pPr/>
              <a:t>6/8/2015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693FD4-8F83-4EF7-AC3F-0DC0388986B0}" type="slidenum">
              <a:rPr lang="en-US" smtClean="0"/>
              <a:pPr/>
              <a:t>‹#›</a:t>
            </a:fld>
            <a:endParaRPr lang="en-US" dirty="0"/>
          </a:p>
        </p:txBody>
      </p:sp>
    </p:spTree>
    <p:extLst>
      <p:ext uri="{BB962C8B-B14F-4D97-AF65-F5344CB8AC3E}">
        <p14:creationId xmlns:p14="http://schemas.microsoft.com/office/powerpoint/2010/main" val="6292422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This template can be used as a starter file for presenting training materials in a group setting.</a:t>
            </a:r>
          </a:p>
          <a:p>
            <a:endParaRPr lang="en-US" dirty="0" smtClean="0"/>
          </a:p>
          <a:p>
            <a:pPr lvl="0"/>
            <a:r>
              <a:rPr lang="en-US" sz="1200" b="1" dirty="0" smtClean="0"/>
              <a:t>Sections</a:t>
            </a:r>
            <a:endParaRPr lang="en-US" sz="1200" b="0" dirty="0" smtClean="0"/>
          </a:p>
          <a:p>
            <a:pPr lvl="0"/>
            <a:r>
              <a:rPr lang="en-US" sz="1200" b="0" dirty="0" smtClean="0"/>
              <a:t>Right-click on a slide to add sections.</a:t>
            </a:r>
            <a:r>
              <a:rPr lang="en-US" sz="1200" b="0" baseline="0" dirty="0" smtClean="0"/>
              <a:t> Sections can help to organize your slides or facilitate collaboration between multiple authors.</a:t>
            </a:r>
            <a:endParaRPr lang="en-US" sz="1200" b="0" dirty="0" smtClean="0"/>
          </a:p>
          <a:p>
            <a:pPr lvl="0"/>
            <a:endParaRPr lang="en-US" sz="1200" b="1" dirty="0" smtClean="0"/>
          </a:p>
          <a:p>
            <a:pPr lvl="0"/>
            <a:r>
              <a:rPr lang="en-US" sz="1200" b="1" dirty="0" smtClean="0"/>
              <a:t>Notes</a:t>
            </a:r>
          </a:p>
          <a:p>
            <a:pPr lvl="0"/>
            <a:r>
              <a:rPr lang="en-US" sz="1200" dirty="0" smtClean="0"/>
              <a:t>Use the Notes section for delivery notes or to provide additional details for the audience.</a:t>
            </a:r>
            <a:r>
              <a:rPr lang="en-US" sz="1200" baseline="0" dirty="0" smtClean="0"/>
              <a:t> View these notes in Presentation View during your presentation. </a:t>
            </a:r>
          </a:p>
          <a:p>
            <a:pPr lvl="0">
              <a:buFontTx/>
              <a:buNone/>
            </a:pPr>
            <a:r>
              <a:rPr lang="en-US" sz="1200" dirty="0" smtClean="0"/>
              <a:t>Keep in mind the font size (important for accessibility, visibility, videotaping, and online production)</a:t>
            </a:r>
          </a:p>
          <a:p>
            <a:pPr lvl="0"/>
            <a:endParaRPr lang="en-US" sz="1200" dirty="0" smtClean="0"/>
          </a:p>
          <a:p>
            <a:pPr lvl="0">
              <a:buFontTx/>
              <a:buNone/>
            </a:pPr>
            <a:r>
              <a:rPr lang="en-US" sz="1200" b="1" dirty="0" smtClean="0"/>
              <a:t>Coordinated colors </a:t>
            </a:r>
          </a:p>
          <a:p>
            <a:pPr lvl="0">
              <a:buFontTx/>
              <a:buNone/>
            </a:pPr>
            <a:r>
              <a:rPr lang="en-US" sz="1200" dirty="0" smtClean="0"/>
              <a:t>Pay particular attention to the graphs, charts, and text boxes.</a:t>
            </a:r>
            <a:r>
              <a:rPr lang="en-US" sz="1200" baseline="0" dirty="0" smtClean="0"/>
              <a:t> </a:t>
            </a:r>
            <a:endParaRPr lang="en-US" sz="1200" dirty="0" smtClean="0"/>
          </a:p>
          <a:p>
            <a:pPr lvl="0"/>
            <a:r>
              <a:rPr lang="en-US" sz="1200" dirty="0" smtClean="0"/>
              <a:t>Consider that attendees will print in black and white or </a:t>
            </a:r>
            <a:r>
              <a:rPr lang="en-US" sz="1200" dirty="0" err="1" smtClean="0"/>
              <a:t>grayscale</a:t>
            </a:r>
            <a:r>
              <a:rPr lang="en-US" sz="1200" dirty="0" smtClean="0"/>
              <a:t>. Run a test print to make sure your colors work when printed in pure black and white and </a:t>
            </a:r>
            <a:r>
              <a:rPr lang="en-US" sz="1200" dirty="0" err="1" smtClean="0"/>
              <a:t>grayscale</a:t>
            </a:r>
            <a:r>
              <a:rPr lang="en-US" sz="1200" dirty="0" smtClean="0"/>
              <a:t>.</a:t>
            </a:r>
          </a:p>
          <a:p>
            <a:pPr lvl="0">
              <a:buFontTx/>
              <a:buNone/>
            </a:pPr>
            <a:endParaRPr lang="en-US" sz="1200" dirty="0" smtClean="0"/>
          </a:p>
          <a:p>
            <a:pPr lvl="0">
              <a:buFontTx/>
              <a:buNone/>
            </a:pPr>
            <a:r>
              <a:rPr lang="en-US" sz="1200" b="1" dirty="0" smtClean="0"/>
              <a:t>Graphics, tables, and graphs</a:t>
            </a:r>
          </a:p>
          <a:p>
            <a:pPr lvl="0"/>
            <a:r>
              <a:rPr lang="en-US" sz="1200" dirty="0" smtClean="0"/>
              <a:t>Keep it simple: If possible, use consistent, non-distracting styles and colors.</a:t>
            </a:r>
          </a:p>
          <a:p>
            <a:pPr lvl="0"/>
            <a:r>
              <a:rPr lang="en-US" sz="1200" dirty="0" smtClean="0"/>
              <a:t>Label all graphs and tables.</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n-US" dirty="0" smtClean="0"/>
              <a:t>Give a brief overview of the presentation.</a:t>
            </a:r>
            <a:r>
              <a:rPr lang="en-US" baseline="0" dirty="0" smtClean="0"/>
              <a:t> D</a:t>
            </a:r>
            <a:r>
              <a:rPr lang="en-US" dirty="0" smtClean="0"/>
              <a:t>escribe the major focus of the presentation and why it is important.</a:t>
            </a:r>
          </a:p>
          <a:p>
            <a:pPr>
              <a:lnSpc>
                <a:spcPct val="80000"/>
              </a:lnSpc>
            </a:pPr>
            <a:r>
              <a:rPr lang="en-US" dirty="0" smtClean="0"/>
              <a:t>Introduce each of the major topics.</a:t>
            </a:r>
          </a:p>
          <a:p>
            <a:r>
              <a:rPr lang="en-US" dirty="0" smtClean="0"/>
              <a:t>To provide a road map for the audience, you</a:t>
            </a:r>
            <a:r>
              <a:rPr lang="en-US" baseline="0" dirty="0" smtClean="0"/>
              <a:t> can </a:t>
            </a:r>
            <a:r>
              <a:rPr lang="en-US" dirty="0" smtClean="0"/>
              <a:t>repeat this Overview slide throughout the presentation, highlighting the particular topic you will discuss next.</a:t>
            </a:r>
          </a:p>
        </p:txBody>
      </p:sp>
      <p:sp>
        <p:nvSpPr>
          <p:cNvPr id="4" name="Slide Number Placeholder 3"/>
          <p:cNvSpPr>
            <a:spLocks noGrp="1"/>
          </p:cNvSpPr>
          <p:nvPr>
            <p:ph type="sldNum" sz="quarter" idx="10"/>
          </p:nvPr>
        </p:nvSpPr>
        <p:spPr/>
        <p:txBody>
          <a:bodyPr/>
          <a:lstStyle/>
          <a:p>
            <a:fld id="{EC6EAC7D-5A89-47C2-8ABA-56C9C2DEF7A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n-US" dirty="0" smtClean="0"/>
              <a:t>Give a brief overview of the presentation.</a:t>
            </a:r>
            <a:r>
              <a:rPr lang="en-US" baseline="0" dirty="0" smtClean="0"/>
              <a:t> D</a:t>
            </a:r>
            <a:r>
              <a:rPr lang="en-US" dirty="0" smtClean="0"/>
              <a:t>escribe the major focus of the presentation and why it is important.</a:t>
            </a:r>
          </a:p>
          <a:p>
            <a:pPr>
              <a:lnSpc>
                <a:spcPct val="80000"/>
              </a:lnSpc>
            </a:pPr>
            <a:r>
              <a:rPr lang="en-US" dirty="0" smtClean="0"/>
              <a:t>Introduce each of the major topics.</a:t>
            </a:r>
          </a:p>
          <a:p>
            <a:r>
              <a:rPr lang="en-US" dirty="0" smtClean="0"/>
              <a:t>To provide a road map for the audience, you</a:t>
            </a:r>
            <a:r>
              <a:rPr lang="en-US" baseline="0" dirty="0" smtClean="0"/>
              <a:t> can </a:t>
            </a:r>
            <a:r>
              <a:rPr lang="en-US" dirty="0" smtClean="0"/>
              <a:t>repeat this Overview slide throughout the presentation, highlighting the particular topic you will discuss next.</a:t>
            </a:r>
          </a:p>
        </p:txBody>
      </p:sp>
      <p:sp>
        <p:nvSpPr>
          <p:cNvPr id="4" name="Slide Number Placeholder 3"/>
          <p:cNvSpPr>
            <a:spLocks noGrp="1"/>
          </p:cNvSpPr>
          <p:nvPr>
            <p:ph type="sldNum" sz="quarter" idx="10"/>
          </p:nvPr>
        </p:nvSpPr>
        <p:spPr/>
        <p:txBody>
          <a:bodyPr/>
          <a:lstStyle/>
          <a:p>
            <a:fld id="{EC6EAC7D-5A89-47C2-8ABA-56C9C2DEF7A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3"/>
          <p:cNvSpPr>
            <a:spLocks noGrp="1" noChangeArrowheads="1"/>
          </p:cNvSpPr>
          <p:nvPr>
            <p:ph type="hdr" sz="quarter"/>
          </p:nvPr>
        </p:nvSpPr>
        <p:spPr>
          <a:noFill/>
        </p:spPr>
        <p:txBody>
          <a:bodyPr/>
          <a:lstStyle/>
          <a:p>
            <a:r>
              <a:rPr lang="en-US" dirty="0" smtClean="0"/>
              <a:t>Microsoft </a:t>
            </a:r>
            <a:r>
              <a:rPr lang="en-US" b="1" dirty="0" smtClean="0"/>
              <a:t>Engineering Excellence</a:t>
            </a:r>
            <a:endParaRPr lang="en-US" dirty="0" smtClean="0"/>
          </a:p>
        </p:txBody>
      </p:sp>
      <p:sp>
        <p:nvSpPr>
          <p:cNvPr id="41987" name="Rectangle 25"/>
          <p:cNvSpPr>
            <a:spLocks noGrp="1" noChangeArrowheads="1"/>
          </p:cNvSpPr>
          <p:nvPr>
            <p:ph type="ftr" sz="quarter" idx="4"/>
          </p:nvPr>
        </p:nvSpPr>
        <p:spPr>
          <a:noFill/>
        </p:spPr>
        <p:txBody>
          <a:bodyPr/>
          <a:lstStyle/>
          <a:p>
            <a:r>
              <a:rPr lang="en-US" dirty="0" smtClean="0"/>
              <a:t>Microsoft Confidential</a:t>
            </a:r>
          </a:p>
        </p:txBody>
      </p:sp>
      <p:sp>
        <p:nvSpPr>
          <p:cNvPr id="41988" name="Rectangle 26"/>
          <p:cNvSpPr>
            <a:spLocks noGrp="1" noChangeArrowheads="1"/>
          </p:cNvSpPr>
          <p:nvPr>
            <p:ph type="sldNum" sz="quarter" idx="5"/>
          </p:nvPr>
        </p:nvSpPr>
        <p:spPr>
          <a:noFill/>
        </p:spPr>
        <p:txBody>
          <a:bodyPr/>
          <a:lstStyle/>
          <a:p>
            <a:fld id="{B2B44A5F-6CE4-493C-A0D7-6834FF76660C}" type="slidenum">
              <a:rPr lang="en-US" smtClean="0"/>
              <a:pPr/>
              <a:t>13</a:t>
            </a:fld>
            <a:endParaRPr lang="en-US" dirty="0" smtClean="0"/>
          </a:p>
        </p:txBody>
      </p:sp>
      <p:sp>
        <p:nvSpPr>
          <p:cNvPr id="41989" name="Rectangle 2"/>
          <p:cNvSpPr>
            <a:spLocks noGrp="1" noRot="1" noChangeAspect="1" noChangeArrowheads="1" noTextEdit="1"/>
          </p:cNvSpPr>
          <p:nvPr>
            <p:ph type="sldImg"/>
          </p:nvPr>
        </p:nvSpPr>
        <p:spPr>
          <a:xfrm>
            <a:off x="1143000" y="450850"/>
            <a:ext cx="4572000" cy="3429000"/>
          </a:xfrm>
          <a:ln/>
        </p:spPr>
      </p:sp>
      <p:sp>
        <p:nvSpPr>
          <p:cNvPr id="41990" name="Rectangle 3"/>
          <p:cNvSpPr>
            <a:spLocks noGrp="1" noChangeArrowheads="1"/>
          </p:cNvSpPr>
          <p:nvPr>
            <p:ph type="body" idx="1"/>
          </p:nvPr>
        </p:nvSpPr>
        <p:spPr>
          <a:xfrm>
            <a:off x="307492" y="4130104"/>
            <a:ext cx="6261652" cy="4554823"/>
          </a:xfrm>
          <a:noFill/>
          <a:ln/>
        </p:spPr>
        <p:txBody>
          <a:bodyPr/>
          <a:lstStyle/>
          <a:p>
            <a:pPr>
              <a:buFontTx/>
              <a:buNone/>
            </a:pP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1"/>
          <p:cNvSpPr>
            <a:spLocks noGrp="1"/>
          </p:cNvSpPr>
          <p:nvPr>
            <p:ph type="ctrTitle" hasCustomPrompt="1"/>
          </p:nvPr>
        </p:nvSpPr>
        <p:spPr>
          <a:xfrm>
            <a:off x="2590800" y="2286000"/>
            <a:ext cx="6180224" cy="1470025"/>
          </a:xfrm>
        </p:spPr>
        <p:txBody>
          <a:bodyPr anchor="t"/>
          <a:lstStyle>
            <a:lvl1pPr algn="r">
              <a:defRPr b="1" cap="small" baseline="0">
                <a:solidFill>
                  <a:srgbClr val="0033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962400" y="4038600"/>
            <a:ext cx="4772528" cy="990600"/>
          </a:xfrm>
        </p:spPr>
        <p:txBody>
          <a:bodyPr>
            <a:normAutofit/>
          </a:bodyPr>
          <a:lstStyle>
            <a:lvl1pPr marL="0" indent="0" algn="r">
              <a:buNone/>
              <a:defRPr sz="2000" b="0">
                <a:solidFill>
                  <a:schemeClr val="tx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7" name="Picture 6"/>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0" y="1251"/>
            <a:ext cx="3721618" cy="6858000"/>
          </a:xfrm>
          <a:prstGeom prst="rect">
            <a:avLst/>
          </a:prstGeom>
        </p:spPr>
      </p:pic>
      <p:sp>
        <p:nvSpPr>
          <p:cNvPr id="10" name="Picture Placeholder 9"/>
          <p:cNvSpPr>
            <a:spLocks noGrp="1"/>
          </p:cNvSpPr>
          <p:nvPr>
            <p:ph type="pic" sz="quarter" idx="13" hasCustomPrompt="1"/>
          </p:nvPr>
        </p:nvSpPr>
        <p:spPr>
          <a:xfrm>
            <a:off x="6858000" y="5105400"/>
            <a:ext cx="1828800" cy="990600"/>
          </a:xfrm>
        </p:spPr>
        <p:txBody>
          <a:bodyPr>
            <a:normAutofit/>
          </a:bodyPr>
          <a:lstStyle>
            <a:lvl1pPr marL="0" indent="0" algn="ctr">
              <a:buNone/>
              <a:defRPr sz="2000" baseline="0"/>
            </a:lvl1pPr>
          </a:lstStyle>
          <a:p>
            <a:r>
              <a:rPr lang="en-US" dirty="0" smtClean="0"/>
              <a:t>Company Logo</a:t>
            </a: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7B281C-5159-4971-8228-52B9A72E9ED2}" type="datetimeFigureOut">
              <a:rPr lang="en-US" smtClean="0"/>
              <a:pPr/>
              <a:t>6/8/2015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B281C-5159-4971-8228-52B9A72E9ED2}" type="datetimeFigureOut">
              <a:rPr lang="en-US" smtClean="0"/>
              <a:pPr/>
              <a:t>6/8/2015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ackground Only">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3" name="Date Placeholder 3"/>
          <p:cNvSpPr>
            <a:spLocks noGrp="1"/>
          </p:cNvSpPr>
          <p:nvPr>
            <p:ph type="dt" sz="half" idx="10"/>
          </p:nvPr>
        </p:nvSpPr>
        <p:spPr>
          <a:xfrm>
            <a:off x="762000" y="6356350"/>
            <a:ext cx="2133600" cy="365125"/>
          </a:xfrm>
        </p:spPr>
        <p:txBody>
          <a:bodyPr/>
          <a:lstStyle/>
          <a:p>
            <a:fld id="{757B281C-5159-4971-8228-52B9A72E9ED2}" type="datetimeFigureOut">
              <a:rPr lang="en-US" smtClean="0"/>
              <a:pPr/>
              <a:t>6/8/2015</a:t>
            </a:fld>
            <a:endParaRPr lang="en-US" dirty="0"/>
          </a:p>
        </p:txBody>
      </p:sp>
      <p:sp>
        <p:nvSpPr>
          <p:cNvPr id="4" name="Footer Placeholder 4"/>
          <p:cNvSpPr>
            <a:spLocks noGrp="1"/>
          </p:cNvSpPr>
          <p:nvPr>
            <p:ph type="ftr" sz="quarter" idx="11"/>
          </p:nvPr>
        </p:nvSpPr>
        <p:spPr>
          <a:xfrm>
            <a:off x="3352800" y="6356350"/>
            <a:ext cx="2895600" cy="365125"/>
          </a:xfrm>
        </p:spPr>
        <p:txBody>
          <a:bodyPr/>
          <a:lstStyle/>
          <a:p>
            <a:endParaRPr lang="en-US" dirty="0"/>
          </a:p>
        </p:txBody>
      </p:sp>
      <p:sp>
        <p:nvSpPr>
          <p:cNvPr id="5"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rot="5400000">
            <a:off x="3161049" y="-3176815"/>
            <a:ext cx="2819400" cy="9173031"/>
          </a:xfrm>
          <a:prstGeom prst="rect">
            <a:avLst/>
          </a:prstGeom>
        </p:spPr>
      </p:pic>
      <p:sp>
        <p:nvSpPr>
          <p:cNvPr id="2" name="Title 1"/>
          <p:cNvSpPr>
            <a:spLocks noGrp="1"/>
          </p:cNvSpPr>
          <p:nvPr>
            <p:ph type="title" hasCustomPrompt="1"/>
          </p:nvPr>
        </p:nvSpPr>
        <p:spPr>
          <a:xfrm>
            <a:off x="4572000" y="3048000"/>
            <a:ext cx="4343400" cy="1362075"/>
          </a:xfrm>
        </p:spPr>
        <p:txBody>
          <a:bodyPr anchor="b" anchorCtr="0"/>
          <a:lstStyle>
            <a:lvl1pPr algn="l">
              <a:defRPr sz="4000" b="1" cap="small" baseline="0">
                <a:solidFill>
                  <a:srgbClr val="003300"/>
                </a:solidFill>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fld id="{757B281C-5159-4971-8228-52B9A72E9ED2}" type="datetimeFigureOut">
              <a:rPr lang="en-US" smtClean="0"/>
              <a:pPr/>
              <a:t>6/8/2015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
        <p:nvSpPr>
          <p:cNvPr id="10" name="Picture Placeholder 9"/>
          <p:cNvSpPr>
            <a:spLocks noGrp="1"/>
          </p:cNvSpPr>
          <p:nvPr>
            <p:ph type="pic" sz="quarter" idx="13" hasCustomPrompt="1"/>
          </p:nvPr>
        </p:nvSpPr>
        <p:spPr>
          <a:xfrm>
            <a:off x="6781800" y="5334000"/>
            <a:ext cx="2133600" cy="990600"/>
          </a:xfrm>
        </p:spPr>
        <p:txBody>
          <a:bodyPr>
            <a:normAutofit/>
          </a:bodyPr>
          <a:lstStyle>
            <a:lvl1pPr marL="0" indent="0" algn="ctr">
              <a:buNone/>
              <a:defRPr sz="1800"/>
            </a:lvl1pPr>
          </a:lstStyle>
          <a:p>
            <a:r>
              <a:rPr lang="en-US" dirty="0" smtClean="0"/>
              <a:t>Company Logo</a:t>
            </a: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269632"/>
            <a:ext cx="8077200" cy="1143000"/>
          </a:xfrm>
        </p:spPr>
        <p:txBody>
          <a:bodyPr anchor="ctr" anchorCtr="0"/>
          <a:lstStyle>
            <a:lvl1pPr algn="l">
              <a:defRPr lang="en-US" dirty="0"/>
            </a:lvl1pPr>
          </a:lstStyle>
          <a:p>
            <a:r>
              <a:rPr lang="en-US" dirty="0" smtClean="0"/>
              <a:t>Click To Edit Master Title Style</a:t>
            </a:r>
            <a:endParaRPr lang="en-US" dirty="0"/>
          </a:p>
        </p:txBody>
      </p:sp>
      <p:sp>
        <p:nvSpPr>
          <p:cNvPr id="3" name="Content Placeholder 2"/>
          <p:cNvSpPr>
            <a:spLocks noGrp="1"/>
          </p:cNvSpPr>
          <p:nvPr>
            <p:ph idx="1"/>
          </p:nvPr>
        </p:nvSpPr>
        <p:spPr>
          <a:xfrm>
            <a:off x="762000" y="1596413"/>
            <a:ext cx="8077200" cy="4297363"/>
          </a:xfrm>
        </p:spPr>
        <p:txBody>
          <a:bodyPr>
            <a:normAutofit/>
          </a:bodyPr>
          <a:lstStyle>
            <a:lvl1pPr>
              <a:defRPr sz="3200">
                <a:latin typeface="+mn-lt"/>
              </a:defRPr>
            </a:lvl1pPr>
            <a:lvl2pPr>
              <a:defRPr sz="2800">
                <a:latin typeface="+mn-lt"/>
              </a:defRPr>
            </a:lvl2pPr>
            <a:lvl3pPr>
              <a:defRPr sz="2400">
                <a:latin typeface="+mn-lt"/>
              </a:defRPr>
            </a:lvl3pPr>
            <a:lvl4pPr>
              <a:defRPr sz="2400">
                <a:latin typeface="+mn-lt"/>
              </a:defRPr>
            </a:lvl4pPr>
            <a:lvl5pPr>
              <a:defRPr sz="2400">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7B281C-5159-4971-8228-52B9A72E9ED2}" type="datetimeFigureOut">
              <a:rPr lang="en-US" smtClean="0"/>
              <a:pPr/>
              <a:t>6/8/2015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7B281C-5159-4971-8228-52B9A72E9ED2}" type="datetimeFigureOut">
              <a:rPr lang="en-US" smtClean="0"/>
              <a:pPr/>
              <a:t>6/8/2015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8736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736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7B281C-5159-4971-8228-52B9A72E9ED2}" type="datetimeFigureOut">
              <a:rPr lang="en-US" smtClean="0"/>
              <a:pPr/>
              <a:t>6/8/2015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036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858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6/8/2015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6/8/2015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7B281C-5159-4971-8228-52B9A72E9ED2}" type="datetimeFigureOut">
              <a:rPr lang="en-US" smtClean="0"/>
              <a:pPr/>
              <a:t>6/8/2015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274638"/>
            <a:ext cx="5867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7B281C-5159-4971-8228-52B9A72E9ED2}" type="datetimeFigureOut">
              <a:rPr lang="en-US" smtClean="0"/>
              <a:pPr/>
              <a:t>6/8/2015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4"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Placeholder 1"/>
          <p:cNvSpPr>
            <a:spLocks noGrp="1"/>
          </p:cNvSpPr>
          <p:nvPr>
            <p:ph type="title"/>
          </p:nvPr>
        </p:nvSpPr>
        <p:spPr>
          <a:xfrm>
            <a:off x="762000" y="274638"/>
            <a:ext cx="80772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1600200"/>
            <a:ext cx="80772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20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B281C-5159-4971-8228-52B9A72E9ED2}" type="datetimeFigureOut">
              <a:rPr lang="en-US" smtClean="0"/>
              <a:pPr/>
              <a:t>6/8/2015</a:t>
            </a:fld>
            <a:endParaRPr lang="en-US" dirty="0"/>
          </a:p>
        </p:txBody>
      </p:sp>
      <p:sp>
        <p:nvSpPr>
          <p:cNvPr id="5" name="Footer Placeholder 4"/>
          <p:cNvSpPr>
            <a:spLocks noGrp="1"/>
          </p:cNvSpPr>
          <p:nvPr>
            <p:ph type="ftr" sz="quarter" idx="3"/>
          </p:nvPr>
        </p:nvSpPr>
        <p:spPr>
          <a:xfrm>
            <a:off x="33528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7056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D6E5A2-EC83-451F-A719-9AC1370DD5CF}" type="slidenum">
              <a:rPr lang="en-US" smtClean="0"/>
              <a:pPr/>
              <a:t>‹#›</a:t>
            </a:fld>
            <a:endParaRPr lang="en-US" dirty="0"/>
          </a:p>
        </p:txBody>
      </p:sp>
      <p:pic>
        <p:nvPicPr>
          <p:cNvPr id="8" name="Picture 7"/>
          <p:cNvPicPr>
            <a:picLocks noChangeAspect="1"/>
          </p:cNvPicPr>
          <p:nvPr/>
        </p:nvPicPr>
        <p:blipFill rotWithShape="1">
          <a:blip r:embed="rId15" cstate="email">
            <a:extLst>
              <a:ext uri="{28A0092B-C50C-407E-A947-70E740481C1C}">
                <a14:useLocalDpi xmlns:a14="http://schemas.microsoft.com/office/drawing/2010/main"/>
              </a:ext>
            </a:extLst>
          </a:blip>
          <a:srcRect/>
          <a:stretch/>
        </p:blipFill>
        <p:spPr>
          <a:xfrm>
            <a:off x="-152400" y="-109183"/>
            <a:ext cx="818707" cy="708318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6" r:id="rId6"/>
    <p:sldLayoutId id="2147483657" r:id="rId7"/>
    <p:sldLayoutId id="2147483658" r:id="rId8"/>
    <p:sldLayoutId id="2147483659" r:id="rId9"/>
    <p:sldLayoutId id="2147483654" r:id="rId10"/>
    <p:sldLayoutId id="2147483655" r:id="rId11"/>
    <p:sldLayoutId id="2147483663" r:id="rId12"/>
  </p:sldLayoutIdLst>
  <p:transition spd="slow">
    <p:wipe dir="d"/>
  </p:transition>
  <p:timing>
    <p:tnLst>
      <p:par>
        <p:cTn id="1" dur="indefinite" restart="never" nodeType="tmRoot"/>
      </p:par>
    </p:tnLst>
  </p:timing>
  <p:txStyles>
    <p:titleStyle>
      <a:lvl1pPr algn="l" defTabSz="914400" rtl="0" eaLnBrk="1" latinLnBrk="0" hangingPunct="1">
        <a:spcBef>
          <a:spcPct val="0"/>
        </a:spcBef>
        <a:buNone/>
        <a:defRPr lang="en-US" sz="4400" kern="1200" dirty="0" smtClean="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6.png"/><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0.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10.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xml"/><Relationship Id="rId1" Type="http://schemas.openxmlformats.org/officeDocument/2006/relationships/tags" Target="../tags/tag10.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notesSlide" Target="../notesSlides/notesSlide4.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1.xml"/><Relationship Id="rId3" Type="http://schemas.openxmlformats.org/officeDocument/2006/relationships/tags" Target="../tags/tag6.xml"/><Relationship Id="rId7" Type="http://schemas.openxmlformats.org/officeDocument/2006/relationships/diagramData" Target="../diagrams/data1.xml"/><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image" Target="../media/image6.png"/><Relationship Id="rId11" Type="http://schemas.microsoft.com/office/2007/relationships/diagramDrawing" Target="../diagrams/drawing1.xml"/><Relationship Id="rId5" Type="http://schemas.openxmlformats.org/officeDocument/2006/relationships/notesSlide" Target="../notesSlides/notesSlide2.xml"/><Relationship Id="rId10" Type="http://schemas.openxmlformats.org/officeDocument/2006/relationships/diagramColors" Target="../diagrams/colors1.xml"/><Relationship Id="rId4" Type="http://schemas.openxmlformats.org/officeDocument/2006/relationships/slideLayout" Target="../slideLayouts/slideLayout3.xml"/><Relationship Id="rId9"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tags" Target="../tags/tag9.xml"/><Relationship Id="rId7" Type="http://schemas.openxmlformats.org/officeDocument/2006/relationships/chart" Target="../charts/chart1.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image" Target="../media/image6.png"/><Relationship Id="rId5" Type="http://schemas.openxmlformats.org/officeDocument/2006/relationships/notesSlide" Target="../notesSlides/notesSlide3.xml"/><Relationship Id="rId4"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0.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0.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0.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0.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0.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2"/>
            </p:custDataLst>
          </p:nvPr>
        </p:nvSpPr>
        <p:spPr>
          <a:xfrm>
            <a:off x="1524000" y="1371600"/>
            <a:ext cx="7170824" cy="1470025"/>
          </a:xfrm>
        </p:spPr>
        <p:txBody>
          <a:bodyPr>
            <a:normAutofit fontScale="90000"/>
          </a:bodyPr>
          <a:lstStyle/>
          <a:p>
            <a:pPr algn="ctr"/>
            <a:r>
              <a:rPr lang="en-US" dirty="0" smtClean="0">
                <a:solidFill>
                  <a:schemeClr val="tx2">
                    <a:lumMod val="50000"/>
                  </a:schemeClr>
                </a:solidFill>
              </a:rPr>
              <a:t/>
            </a:r>
            <a:br>
              <a:rPr lang="en-US" dirty="0" smtClean="0">
                <a:solidFill>
                  <a:schemeClr val="tx2">
                    <a:lumMod val="50000"/>
                  </a:schemeClr>
                </a:solidFill>
              </a:rPr>
            </a:br>
            <a:r>
              <a:rPr lang="en-US" dirty="0" smtClean="0">
                <a:solidFill>
                  <a:schemeClr val="tx2">
                    <a:lumMod val="50000"/>
                  </a:schemeClr>
                </a:solidFill>
              </a:rPr>
              <a:t>The Sky Is NOT Falling:</a:t>
            </a:r>
            <a:br>
              <a:rPr lang="en-US" dirty="0" smtClean="0">
                <a:solidFill>
                  <a:schemeClr val="tx2">
                    <a:lumMod val="50000"/>
                  </a:schemeClr>
                </a:solidFill>
              </a:rPr>
            </a:br>
            <a:r>
              <a:rPr lang="en-US" dirty="0" smtClean="0">
                <a:solidFill>
                  <a:schemeClr val="tx2">
                    <a:lumMod val="50000"/>
                  </a:schemeClr>
                </a:solidFill>
              </a:rPr>
              <a:t>FCC Decision Applying Title II to Broadband Internet </a:t>
            </a:r>
            <a:endParaRPr lang="en-US" dirty="0">
              <a:solidFill>
                <a:schemeClr val="tx2">
                  <a:lumMod val="50000"/>
                </a:schemeClr>
              </a:solidFill>
            </a:endParaRPr>
          </a:p>
        </p:txBody>
      </p:sp>
      <p:sp>
        <p:nvSpPr>
          <p:cNvPr id="3" name="Subtitle 2"/>
          <p:cNvSpPr>
            <a:spLocks noGrp="1"/>
          </p:cNvSpPr>
          <p:nvPr>
            <p:ph type="subTitle" idx="1"/>
            <p:custDataLst>
              <p:tags r:id="rId3"/>
            </p:custDataLst>
          </p:nvPr>
        </p:nvSpPr>
        <p:spPr/>
        <p:txBody>
          <a:bodyPr>
            <a:normAutofit fontScale="92500"/>
          </a:bodyPr>
          <a:lstStyle/>
          <a:p>
            <a:r>
              <a:rPr lang="en-US" sz="2400" dirty="0" smtClean="0">
                <a:solidFill>
                  <a:schemeClr val="tx2">
                    <a:lumMod val="50000"/>
                  </a:schemeClr>
                </a:solidFill>
                <a:latin typeface="+mn-lt"/>
              </a:rPr>
              <a:t>Kristopher E. Twomey</a:t>
            </a:r>
          </a:p>
          <a:p>
            <a:r>
              <a:rPr lang="en-US" sz="2400" dirty="0" smtClean="0">
                <a:solidFill>
                  <a:schemeClr val="tx2">
                    <a:lumMod val="50000"/>
                  </a:schemeClr>
                </a:solidFill>
                <a:latin typeface="+mn-lt"/>
              </a:rPr>
              <a:t>Law Office of Kristopher E. Twomey, P.C.</a:t>
            </a:r>
            <a:endParaRPr lang="en-US" sz="2400" dirty="0">
              <a:solidFill>
                <a:schemeClr val="tx2">
                  <a:lumMod val="50000"/>
                </a:schemeClr>
              </a:solidFill>
              <a:latin typeface="+mn-lt"/>
            </a:endParaRPr>
          </a:p>
        </p:txBody>
      </p:sp>
      <p:pic>
        <p:nvPicPr>
          <p:cNvPr id="4" name="Picture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572047" y="5790605"/>
            <a:ext cx="2571953" cy="1058251"/>
          </a:xfrm>
          <a:prstGeom prst="rect">
            <a:avLst/>
          </a:prstGeom>
        </p:spPr>
      </p:pic>
    </p:spTree>
    <p:custDataLst>
      <p:tags r:id="rId1"/>
    </p:custData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Exemptions</a:t>
            </a:r>
            <a:endParaRPr lang="en-US" dirty="0"/>
          </a:p>
        </p:txBody>
      </p:sp>
      <p:graphicFrame>
        <p:nvGraphicFramePr>
          <p:cNvPr id="3" name="Diagram 2"/>
          <p:cNvGraphicFramePr/>
          <p:nvPr>
            <p:extLst>
              <p:ext uri="{D42A27DB-BD31-4B8C-83A1-F6EECF244321}">
                <p14:modId xmlns:p14="http://schemas.microsoft.com/office/powerpoint/2010/main" val="2281373048"/>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20507604"/>
      </p:ext>
    </p:extLst>
  </p:cSld>
  <p:clrMapOvr>
    <a:masterClrMapping/>
  </p:clrMapOvr>
  <p:transition spd="slow">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FCC Enforcement of Order</a:t>
            </a:r>
            <a:endParaRPr lang="en-US" dirty="0"/>
          </a:p>
        </p:txBody>
      </p:sp>
      <p:graphicFrame>
        <p:nvGraphicFramePr>
          <p:cNvPr id="3" name="Diagram 2"/>
          <p:cNvGraphicFramePr/>
          <p:nvPr>
            <p:extLst>
              <p:ext uri="{D42A27DB-BD31-4B8C-83A1-F6EECF244321}">
                <p14:modId xmlns:p14="http://schemas.microsoft.com/office/powerpoint/2010/main" val="1351232675"/>
              </p:ext>
            </p:extLst>
          </p:nvPr>
        </p:nvGraphicFramePr>
        <p:xfrm>
          <a:off x="990600" y="1066800"/>
          <a:ext cx="7391400" cy="563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4911995"/>
      </p:ext>
    </p:extLst>
  </p:cSld>
  <p:clrMapOvr>
    <a:masterClrMapping/>
  </p:clrMapOvr>
  <p:transition spd="slow">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the Order Doesn’t Do</a:t>
            </a:r>
            <a:endParaRPr lang="en-US" dirty="0"/>
          </a:p>
        </p:txBody>
      </p:sp>
      <p:sp>
        <p:nvSpPr>
          <p:cNvPr id="3" name="Content Placeholder 2"/>
          <p:cNvSpPr>
            <a:spLocks noGrp="1"/>
          </p:cNvSpPr>
          <p:nvPr>
            <p:ph idx="1"/>
          </p:nvPr>
        </p:nvSpPr>
        <p:spPr/>
        <p:txBody>
          <a:bodyPr>
            <a:normAutofit fontScale="62500" lnSpcReduction="20000"/>
          </a:bodyPr>
          <a:lstStyle/>
          <a:p>
            <a:r>
              <a:rPr lang="en-US" dirty="0"/>
              <a:t>Regulate rates (§205)</a:t>
            </a:r>
          </a:p>
          <a:p>
            <a:r>
              <a:rPr lang="en-US" dirty="0"/>
              <a:t>Require </a:t>
            </a:r>
            <a:r>
              <a:rPr lang="en-US" dirty="0" smtClean="0"/>
              <a:t>tariffs (§203)</a:t>
            </a:r>
            <a:endParaRPr lang="en-US" dirty="0"/>
          </a:p>
          <a:p>
            <a:r>
              <a:rPr lang="en-US" dirty="0"/>
              <a:t>Require tedious reports (§211, 213, 215, 218-220)</a:t>
            </a:r>
          </a:p>
          <a:p>
            <a:r>
              <a:rPr lang="en-US" dirty="0"/>
              <a:t>Apply FCC fees to broadband</a:t>
            </a:r>
          </a:p>
          <a:p>
            <a:r>
              <a:rPr lang="en-US" dirty="0"/>
              <a:t>Require §214 licenses </a:t>
            </a:r>
          </a:p>
          <a:p>
            <a:r>
              <a:rPr lang="en-US" dirty="0"/>
              <a:t>Consumers pay </a:t>
            </a:r>
            <a:r>
              <a:rPr lang="en-US" dirty="0" smtClean="0"/>
              <a:t>more?</a:t>
            </a:r>
            <a:endParaRPr lang="en-US" dirty="0"/>
          </a:p>
          <a:p>
            <a:r>
              <a:rPr lang="en-US" dirty="0"/>
              <a:t>Allow state and local taxes</a:t>
            </a:r>
          </a:p>
          <a:p>
            <a:r>
              <a:rPr lang="en-US" dirty="0"/>
              <a:t>Local loop/fiber unbundling (under §251(c), 252, 256)</a:t>
            </a:r>
          </a:p>
          <a:p>
            <a:r>
              <a:rPr lang="en-US" dirty="0"/>
              <a:t>Mandate settlement –free peering and traffic exchange</a:t>
            </a:r>
          </a:p>
          <a:p>
            <a:r>
              <a:rPr lang="en-US" dirty="0"/>
              <a:t>Require FCC permission to discontinue services or approve transfers of control (§214)</a:t>
            </a:r>
          </a:p>
          <a:p>
            <a:r>
              <a:rPr lang="en-US" dirty="0"/>
              <a:t>Increase pole attachment rates</a:t>
            </a:r>
          </a:p>
          <a:p>
            <a:r>
              <a:rPr lang="en-US" dirty="0"/>
              <a:t>Apply slamming provisions (§258)</a:t>
            </a:r>
          </a:p>
          <a:p>
            <a:endParaRPr lang="en-US" dirty="0"/>
          </a:p>
        </p:txBody>
      </p:sp>
    </p:spTree>
    <p:extLst>
      <p:ext uri="{BB962C8B-B14F-4D97-AF65-F5344CB8AC3E}">
        <p14:creationId xmlns:p14="http://schemas.microsoft.com/office/powerpoint/2010/main" val="2394482722"/>
      </p:ext>
    </p:extLst>
  </p:cSld>
  <p:clrMapOvr>
    <a:masterClrMapping/>
  </p:clrMapOvr>
  <p:transition spd="slow">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0546" name="Rectangle 2"/>
          <p:cNvSpPr>
            <a:spLocks noGrp="1" noChangeArrowheads="1"/>
          </p:cNvSpPr>
          <p:nvPr>
            <p:ph type="title"/>
            <p:custDataLst>
              <p:tags r:id="rId2"/>
            </p:custDataLst>
          </p:nvPr>
        </p:nvSpPr>
        <p:spPr/>
        <p:txBody>
          <a:bodyPr>
            <a:normAutofit fontScale="90000"/>
          </a:bodyPr>
          <a:lstStyle/>
          <a:p>
            <a:pPr>
              <a:defRPr/>
            </a:pPr>
            <a:r>
              <a:rPr lang="en-US" dirty="0" smtClean="0">
                <a:solidFill>
                  <a:schemeClr val="tx2">
                    <a:lumMod val="50000"/>
                  </a:schemeClr>
                </a:solidFill>
              </a:rPr>
              <a:t>Questions?</a:t>
            </a:r>
            <a:r>
              <a:rPr lang="en-US" dirty="0" smtClean="0"/>
              <a:t/>
            </a:r>
            <a:br>
              <a:rPr lang="en-US" dirty="0" smtClean="0"/>
            </a:br>
            <a:r>
              <a:rPr lang="en-US" dirty="0" smtClean="0"/>
              <a:t/>
            </a:r>
            <a:br>
              <a:rPr lang="en-US" dirty="0" smtClean="0"/>
            </a:br>
            <a:r>
              <a:rPr lang="en-US" dirty="0" smtClean="0">
                <a:solidFill>
                  <a:schemeClr val="tx2">
                    <a:lumMod val="50000"/>
                  </a:schemeClr>
                </a:solidFill>
              </a:rPr>
              <a:t>Kris Twomey</a:t>
            </a:r>
            <a:br>
              <a:rPr lang="en-US" dirty="0" smtClean="0">
                <a:solidFill>
                  <a:schemeClr val="tx2">
                    <a:lumMod val="50000"/>
                  </a:schemeClr>
                </a:solidFill>
              </a:rPr>
            </a:br>
            <a:r>
              <a:rPr lang="en-US" dirty="0" smtClean="0">
                <a:solidFill>
                  <a:schemeClr val="tx2">
                    <a:lumMod val="50000"/>
                  </a:schemeClr>
                </a:solidFill>
              </a:rPr>
              <a:t>kris@lokt.net</a:t>
            </a:r>
            <a:br>
              <a:rPr lang="en-US" dirty="0" smtClean="0">
                <a:solidFill>
                  <a:schemeClr val="tx2">
                    <a:lumMod val="50000"/>
                  </a:schemeClr>
                </a:solidFill>
              </a:rPr>
            </a:br>
            <a:r>
              <a:rPr lang="en-US" dirty="0" smtClean="0">
                <a:solidFill>
                  <a:schemeClr val="tx2">
                    <a:lumMod val="50000"/>
                  </a:schemeClr>
                </a:solidFill>
              </a:rPr>
              <a:t>202 681-1850</a:t>
            </a:r>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523752" y="5791201"/>
            <a:ext cx="2592730" cy="1066800"/>
          </a:xfrm>
          <a:prstGeom prst="rect">
            <a:avLst/>
          </a:prstGeom>
        </p:spPr>
      </p:pic>
      <p:pic>
        <p:nvPicPr>
          <p:cNvPr id="3" name="Picture 2"/>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3048000" y="1905000"/>
            <a:ext cx="1371600" cy="2604304"/>
          </a:xfrm>
          <a:prstGeom prst="rect">
            <a:avLst/>
          </a:prstGeom>
        </p:spPr>
      </p:pic>
    </p:spTree>
    <p:custDataLst>
      <p:tags r:id="rId1"/>
    </p:custData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762000" y="76200"/>
            <a:ext cx="8077200" cy="1143000"/>
          </a:xfrm>
        </p:spPr>
        <p:txBody>
          <a:bodyPr>
            <a:normAutofit/>
          </a:bodyPr>
          <a:lstStyle/>
          <a:p>
            <a:pPr algn="ctr"/>
            <a:r>
              <a:rPr lang="en-US" sz="4800" dirty="0" smtClean="0"/>
              <a:t>How did we get here?</a:t>
            </a:r>
            <a:endParaRPr lang="en-US" sz="4800" dirty="0"/>
          </a:p>
        </p:txBody>
      </p:sp>
      <p:sp>
        <p:nvSpPr>
          <p:cNvPr id="5" name="Content Placeholder 4"/>
          <p:cNvSpPr>
            <a:spLocks noGrp="1"/>
          </p:cNvSpPr>
          <p:nvPr>
            <p:ph idx="1"/>
            <p:custDataLst>
              <p:tags r:id="rId3"/>
            </p:custDataLst>
          </p:nvPr>
        </p:nvSpPr>
        <p:spPr>
          <a:xfrm>
            <a:off x="762000" y="5029200"/>
            <a:ext cx="8077200" cy="864576"/>
          </a:xfrm>
        </p:spPr>
        <p:txBody>
          <a:bodyPr>
            <a:noAutofit/>
          </a:bodyPr>
          <a:lstStyle/>
          <a:p>
            <a:pPr marL="0" indent="0" algn="ctr">
              <a:buNone/>
            </a:pPr>
            <a:r>
              <a:rPr lang="en-US" dirty="0" smtClean="0"/>
              <a:t>Just seeking firmer ground to enforce them</a:t>
            </a:r>
          </a:p>
          <a:p>
            <a:pPr marL="0" indent="0" algn="ctr">
              <a:buNone/>
            </a:pPr>
            <a:r>
              <a:rPr lang="en-US" dirty="0" smtClean="0"/>
              <a:t>aka Regulatory Hail Mary</a:t>
            </a:r>
          </a:p>
        </p:txBody>
      </p:sp>
      <p:pic>
        <p:nvPicPr>
          <p:cNvPr id="3" name="Picture 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315200" y="6090920"/>
            <a:ext cx="1827981" cy="752138"/>
          </a:xfrm>
          <a:prstGeom prst="rect">
            <a:avLst/>
          </a:prstGeom>
        </p:spPr>
      </p:pic>
      <p:graphicFrame>
        <p:nvGraphicFramePr>
          <p:cNvPr id="4" name="Diagram 3"/>
          <p:cNvGraphicFramePr/>
          <p:nvPr>
            <p:extLst>
              <p:ext uri="{D42A27DB-BD31-4B8C-83A1-F6EECF244321}">
                <p14:modId xmlns:p14="http://schemas.microsoft.com/office/powerpoint/2010/main" val="3885814928"/>
              </p:ext>
            </p:extLst>
          </p:nvPr>
        </p:nvGraphicFramePr>
        <p:xfrm>
          <a:off x="762000" y="990600"/>
          <a:ext cx="6934200" cy="40386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6" name="TextBox 5"/>
          <p:cNvSpPr txBox="1"/>
          <p:nvPr/>
        </p:nvSpPr>
        <p:spPr>
          <a:xfrm>
            <a:off x="7723632" y="2514600"/>
            <a:ext cx="1447800" cy="1754326"/>
          </a:xfrm>
          <a:prstGeom prst="rect">
            <a:avLst/>
          </a:prstGeom>
          <a:noFill/>
        </p:spPr>
        <p:txBody>
          <a:bodyPr wrap="square" rtlCol="0">
            <a:spAutoFit/>
          </a:bodyPr>
          <a:lstStyle/>
          <a:p>
            <a:r>
              <a:rPr lang="en-US" sz="3600" dirty="0" smtClean="0"/>
              <a:t>SAME</a:t>
            </a:r>
          </a:p>
          <a:p>
            <a:r>
              <a:rPr lang="en-US" sz="3600" dirty="0" smtClean="0"/>
              <a:t>2010 RULES</a:t>
            </a:r>
            <a:endParaRPr lang="en-US" sz="3600" dirty="0"/>
          </a:p>
        </p:txBody>
      </p:sp>
    </p:spTree>
    <p:custDataLst>
      <p:tags r:id="rId1"/>
    </p:custDataLst>
  </p:cSld>
  <p:clrMapOvr>
    <a:masterClrMapping/>
  </p:clrMapOvr>
  <p:transition spd="slow">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pPr algn="ctr"/>
            <a:r>
              <a:rPr lang="en-US" dirty="0" smtClean="0"/>
              <a:t>What Is In This Thing?</a:t>
            </a:r>
            <a:endParaRPr lang="en-US" dirty="0"/>
          </a:p>
        </p:txBody>
      </p:sp>
      <p:sp>
        <p:nvSpPr>
          <p:cNvPr id="5" name="Content Placeholder 4"/>
          <p:cNvSpPr>
            <a:spLocks noGrp="1"/>
          </p:cNvSpPr>
          <p:nvPr>
            <p:ph idx="1"/>
            <p:custDataLst>
              <p:tags r:id="rId3"/>
            </p:custDataLst>
          </p:nvPr>
        </p:nvSpPr>
        <p:spPr>
          <a:xfrm>
            <a:off x="457200" y="5562600"/>
            <a:ext cx="8382000" cy="528320"/>
          </a:xfrm>
        </p:spPr>
        <p:txBody>
          <a:bodyPr>
            <a:normAutofit fontScale="25000" lnSpcReduction="20000"/>
          </a:bodyPr>
          <a:lstStyle/>
          <a:p>
            <a:pPr marL="0" indent="0" algn="ctr">
              <a:buNone/>
            </a:pPr>
            <a:r>
              <a:rPr lang="en-US" sz="9600" dirty="0" smtClean="0"/>
              <a:t>13 </a:t>
            </a:r>
            <a:r>
              <a:rPr lang="en-US" sz="9600" dirty="0"/>
              <a:t>pages of rules, </a:t>
            </a:r>
            <a:r>
              <a:rPr lang="en-US" sz="9600" dirty="0" smtClean="0"/>
              <a:t>300 </a:t>
            </a:r>
            <a:r>
              <a:rPr lang="en-US" sz="9600" dirty="0"/>
              <a:t>pages of legal justification for </a:t>
            </a:r>
            <a:r>
              <a:rPr lang="en-US" sz="9600" dirty="0" smtClean="0"/>
              <a:t>them</a:t>
            </a:r>
          </a:p>
          <a:p>
            <a:pPr marL="0" indent="0" algn="ctr">
              <a:buNone/>
            </a:pPr>
            <a:r>
              <a:rPr lang="en-US" sz="9600" dirty="0" smtClean="0"/>
              <a:t>60 </a:t>
            </a:r>
            <a:r>
              <a:rPr lang="en-US" sz="9600" dirty="0"/>
              <a:t>pages of </a:t>
            </a:r>
            <a:r>
              <a:rPr lang="en-US" sz="9600" dirty="0" smtClean="0"/>
              <a:t>Commissioners whining</a:t>
            </a:r>
            <a:endParaRPr lang="en-US" sz="9600" dirty="0"/>
          </a:p>
          <a:p>
            <a:pPr marL="0" indent="0">
              <a:buNone/>
            </a:pPr>
            <a:endParaRPr lang="en-US" dirty="0" smtClean="0"/>
          </a:p>
        </p:txBody>
      </p:sp>
      <p:pic>
        <p:nvPicPr>
          <p:cNvPr id="3" name="Picture 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315200" y="6090920"/>
            <a:ext cx="1827981" cy="752138"/>
          </a:xfrm>
          <a:prstGeom prst="rect">
            <a:avLst/>
          </a:prstGeom>
        </p:spPr>
      </p:pic>
      <p:graphicFrame>
        <p:nvGraphicFramePr>
          <p:cNvPr id="4" name="Chart 3"/>
          <p:cNvGraphicFramePr/>
          <p:nvPr>
            <p:extLst>
              <p:ext uri="{D42A27DB-BD31-4B8C-83A1-F6EECF244321}">
                <p14:modId xmlns:p14="http://schemas.microsoft.com/office/powerpoint/2010/main" val="1992694085"/>
              </p:ext>
            </p:extLst>
          </p:nvPr>
        </p:nvGraphicFramePr>
        <p:xfrm>
          <a:off x="1524000" y="1397000"/>
          <a:ext cx="6858000" cy="3937000"/>
        </p:xfrm>
        <a:graphic>
          <a:graphicData uri="http://schemas.openxmlformats.org/drawingml/2006/chart">
            <c:chart xmlns:c="http://schemas.openxmlformats.org/drawingml/2006/chart" xmlns:r="http://schemas.openxmlformats.org/officeDocument/2006/relationships" r:id="rId7"/>
          </a:graphicData>
        </a:graphic>
      </p:graphicFrame>
    </p:spTree>
    <p:custDataLst>
      <p:tags r:id="rId1"/>
    </p:custDataLst>
    <p:extLst>
      <p:ext uri="{BB962C8B-B14F-4D97-AF65-F5344CB8AC3E}">
        <p14:creationId xmlns:p14="http://schemas.microsoft.com/office/powerpoint/2010/main" val="1182503011"/>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6864" y="24384"/>
            <a:ext cx="8077200" cy="890016"/>
          </a:xfrm>
        </p:spPr>
        <p:txBody>
          <a:bodyPr/>
          <a:lstStyle/>
          <a:p>
            <a:r>
              <a:rPr lang="en-US" dirty="0" smtClean="0"/>
              <a:t>Same Three Principles From 2010</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01689543"/>
              </p:ext>
            </p:extLst>
          </p:nvPr>
        </p:nvGraphicFramePr>
        <p:xfrm>
          <a:off x="816864" y="990600"/>
          <a:ext cx="8077200" cy="5715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1040892" y="1828800"/>
            <a:ext cx="7696200" cy="923330"/>
          </a:xfrm>
          <a:prstGeom prst="rect">
            <a:avLst/>
          </a:prstGeom>
          <a:noFill/>
        </p:spPr>
        <p:txBody>
          <a:bodyPr wrap="square" rtlCol="0">
            <a:spAutoFit/>
          </a:bodyPr>
          <a:lstStyle/>
          <a:p>
            <a:r>
              <a:rPr lang="en-US" dirty="0"/>
              <a:t>A person engaged in the provision of broadband Internet access service, insofar as such person is so engaged, shall not block lawful content, applications, services, or </a:t>
            </a:r>
            <a:r>
              <a:rPr lang="en-US" dirty="0" smtClean="0"/>
              <a:t>non-harmful </a:t>
            </a:r>
            <a:r>
              <a:rPr lang="en-US" dirty="0"/>
              <a:t>devices, subject to reasonable network management. </a:t>
            </a:r>
          </a:p>
        </p:txBody>
      </p:sp>
      <p:sp>
        <p:nvSpPr>
          <p:cNvPr id="6" name="TextBox 5"/>
          <p:cNvSpPr txBox="1"/>
          <p:nvPr/>
        </p:nvSpPr>
        <p:spPr>
          <a:xfrm>
            <a:off x="1007364" y="3352800"/>
            <a:ext cx="7696200" cy="1200329"/>
          </a:xfrm>
          <a:prstGeom prst="rect">
            <a:avLst/>
          </a:prstGeom>
          <a:noFill/>
        </p:spPr>
        <p:txBody>
          <a:bodyPr wrap="square" rtlCol="0">
            <a:spAutoFit/>
          </a:bodyPr>
          <a:lstStyle/>
          <a:p>
            <a:r>
              <a:rPr lang="en-US" dirty="0"/>
              <a:t>A person engaged in the provision of broadband Internet access service, insofar as such person is so engaged, shall not impair or degrade lawful Internet traffic on the basis of Internet content, application, or service, or use of a non-harmful device, subject to reasonable network management.</a:t>
            </a:r>
          </a:p>
        </p:txBody>
      </p:sp>
      <p:sp>
        <p:nvSpPr>
          <p:cNvPr id="7" name="TextBox 6"/>
          <p:cNvSpPr txBox="1"/>
          <p:nvPr/>
        </p:nvSpPr>
        <p:spPr>
          <a:xfrm>
            <a:off x="1007364" y="5105400"/>
            <a:ext cx="7696200" cy="1723549"/>
          </a:xfrm>
          <a:prstGeom prst="rect">
            <a:avLst/>
          </a:prstGeom>
          <a:noFill/>
        </p:spPr>
        <p:txBody>
          <a:bodyPr wrap="square" rtlCol="0">
            <a:spAutoFit/>
          </a:bodyPr>
          <a:lstStyle/>
          <a:p>
            <a:r>
              <a:rPr lang="en-US" dirty="0"/>
              <a:t>A person engaged in the provision of broadband Internet access service, insofar as such person is so engaged, shall not engage in paid prioritization. </a:t>
            </a:r>
            <a:r>
              <a:rPr lang="en-US" sz="1400" dirty="0"/>
              <a:t>“Paid prioritization” refers to the management of a broadband provider’s network to directly or indirectly favor some traffic over other traffic, including through use of techniques such as traffic shaping, prioritization, resource reservation, or other forms of preferential traffic management, either (a) in exchange for consideration (monetary or otherwise) from a third party, or (b) to benefit an affiliated entity</a:t>
            </a:r>
            <a:r>
              <a:rPr lang="en-US" sz="1400" dirty="0" smtClean="0"/>
              <a:t>.</a:t>
            </a:r>
            <a:endParaRPr lang="en-US" sz="1400" dirty="0"/>
          </a:p>
        </p:txBody>
      </p:sp>
    </p:spTree>
    <p:extLst>
      <p:ext uri="{BB962C8B-B14F-4D97-AF65-F5344CB8AC3E}">
        <p14:creationId xmlns:p14="http://schemas.microsoft.com/office/powerpoint/2010/main" val="320894534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Enhanced Transparency Rule</a:t>
            </a:r>
            <a:endParaRPr lang="en-US" dirty="0"/>
          </a:p>
        </p:txBody>
      </p:sp>
      <p:graphicFrame>
        <p:nvGraphicFramePr>
          <p:cNvPr id="3" name="Diagram 2"/>
          <p:cNvGraphicFramePr/>
          <p:nvPr>
            <p:extLst>
              <p:ext uri="{D42A27DB-BD31-4B8C-83A1-F6EECF244321}">
                <p14:modId xmlns:p14="http://schemas.microsoft.com/office/powerpoint/2010/main" val="2016837280"/>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1600200" y="5715000"/>
            <a:ext cx="6477000" cy="1200329"/>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t>Safe Harbor Format to be provided</a:t>
            </a:r>
          </a:p>
          <a:p>
            <a:pPr marL="285750" indent="-285750">
              <a:buFont typeface="Arial" panose="020B0604020202020204" pitchFamily="34" charset="0"/>
              <a:buChar char="•"/>
            </a:pPr>
            <a:r>
              <a:rPr lang="en-US" sz="2400" dirty="0" smtClean="0"/>
              <a:t>Wait! Small Carrier Exemption For Network Performance, for now anyway</a:t>
            </a:r>
            <a:endParaRPr lang="en-US" sz="2400" dirty="0"/>
          </a:p>
        </p:txBody>
      </p:sp>
    </p:spTree>
    <p:extLst>
      <p:ext uri="{BB962C8B-B14F-4D97-AF65-F5344CB8AC3E}">
        <p14:creationId xmlns:p14="http://schemas.microsoft.com/office/powerpoint/2010/main" val="3942183937"/>
      </p:ext>
    </p:extLst>
  </p:cSld>
  <p:clrMapOvr>
    <a:masterClrMapping/>
  </p:clrMapOvr>
  <p:transition spd="slow">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dirty="0" smtClean="0"/>
              <a:t>Back to the Open Internet Compliance Statement</a:t>
            </a:r>
            <a:endParaRPr lang="en-US" sz="2800" dirty="0"/>
          </a:p>
        </p:txBody>
      </p:sp>
      <p:sp>
        <p:nvSpPr>
          <p:cNvPr id="4" name="TextBox 3"/>
          <p:cNvSpPr txBox="1"/>
          <p:nvPr/>
        </p:nvSpPr>
        <p:spPr>
          <a:xfrm>
            <a:off x="1143000" y="1295400"/>
            <a:ext cx="7315200" cy="1754326"/>
          </a:xfrm>
          <a:prstGeom prst="rect">
            <a:avLst/>
          </a:prstGeom>
          <a:noFill/>
        </p:spPr>
        <p:txBody>
          <a:bodyPr wrap="square" rtlCol="0">
            <a:spAutoFit/>
          </a:bodyPr>
          <a:lstStyle/>
          <a:p>
            <a:r>
              <a:rPr lang="en-US" dirty="0"/>
              <a:t>A person engaged in the provision of broadband Internet access service shall publicly disclose accurate information regarding the network management practices, performance, and commercial terms of its broadband Internet access services sufficient for consumers to make informed choices regarding use of such services and for content, application, service, and device providers to develop, market, and maintain Internet offerings</a:t>
            </a:r>
            <a:r>
              <a:rPr lang="en-US" dirty="0" smtClean="0"/>
              <a:t>.</a:t>
            </a:r>
            <a:endParaRPr lang="en-US" dirty="0"/>
          </a:p>
        </p:txBody>
      </p:sp>
      <p:graphicFrame>
        <p:nvGraphicFramePr>
          <p:cNvPr id="6" name="Diagram 5"/>
          <p:cNvGraphicFramePr/>
          <p:nvPr>
            <p:extLst>
              <p:ext uri="{D42A27DB-BD31-4B8C-83A1-F6EECF244321}">
                <p14:modId xmlns:p14="http://schemas.microsoft.com/office/powerpoint/2010/main" val="705142835"/>
              </p:ext>
            </p:extLst>
          </p:nvPr>
        </p:nvGraphicFramePr>
        <p:xfrm>
          <a:off x="990600" y="3049726"/>
          <a:ext cx="7620000" cy="35034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37584376"/>
      </p:ext>
    </p:extLst>
  </p:cSld>
  <p:clrMapOvr>
    <a:masterClrMapping/>
  </p:clrMapOvr>
  <p:transition spd="slow">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610600" cy="1143000"/>
          </a:xfrm>
        </p:spPr>
        <p:txBody>
          <a:bodyPr>
            <a:noAutofit/>
          </a:bodyPr>
          <a:lstStyle/>
          <a:p>
            <a:r>
              <a:rPr lang="en-US" sz="3600" dirty="0" smtClean="0"/>
              <a:t>What Is “Reasonable Network Management”</a:t>
            </a:r>
            <a:endParaRPr lang="en-US" sz="3600" dirty="0"/>
          </a:p>
        </p:txBody>
      </p:sp>
      <p:graphicFrame>
        <p:nvGraphicFramePr>
          <p:cNvPr id="3" name="Diagram 2"/>
          <p:cNvGraphicFramePr/>
          <p:nvPr>
            <p:extLst>
              <p:ext uri="{D42A27DB-BD31-4B8C-83A1-F6EECF244321}">
                <p14:modId xmlns:p14="http://schemas.microsoft.com/office/powerpoint/2010/main" val="1061410855"/>
              </p:ext>
            </p:extLst>
          </p:nvPr>
        </p:nvGraphicFramePr>
        <p:xfrm>
          <a:off x="1219200" y="1371600"/>
          <a:ext cx="6781800" cy="3733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594360" y="5356288"/>
            <a:ext cx="8534400" cy="1477328"/>
          </a:xfrm>
          <a:prstGeom prst="rect">
            <a:avLst/>
          </a:prstGeom>
          <a:noFill/>
        </p:spPr>
        <p:txBody>
          <a:bodyPr wrap="square" rtlCol="0">
            <a:spAutoFit/>
          </a:bodyPr>
          <a:lstStyle/>
          <a:p>
            <a:r>
              <a:rPr lang="en-US" dirty="0"/>
              <a:t>A network management practice is a practice that has a primarily technical network management justification, but does not include other business practices. A network management practice is reasonable if it is primarily used for and tailored to achieving a legitimate network management purpose, taking into account the particular network architecture and technology of the broadband Internet access service. </a:t>
            </a:r>
          </a:p>
        </p:txBody>
      </p:sp>
    </p:spTree>
    <p:extLst>
      <p:ext uri="{BB962C8B-B14F-4D97-AF65-F5344CB8AC3E}">
        <p14:creationId xmlns:p14="http://schemas.microsoft.com/office/powerpoint/2010/main" val="686764276"/>
      </p:ext>
    </p:extLst>
  </p:cSld>
  <p:clrMapOvr>
    <a:masterClrMapping/>
  </p:clrMapOvr>
  <p:transition spd="slow">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Which Title II Sections Applied</a:t>
            </a:r>
            <a:endParaRPr lang="en-US" dirty="0"/>
          </a:p>
        </p:txBody>
      </p:sp>
      <p:graphicFrame>
        <p:nvGraphicFramePr>
          <p:cNvPr id="6" name="Diagram 5"/>
          <p:cNvGraphicFramePr/>
          <p:nvPr>
            <p:extLst>
              <p:ext uri="{D42A27DB-BD31-4B8C-83A1-F6EECF244321}">
                <p14:modId xmlns:p14="http://schemas.microsoft.com/office/powerpoint/2010/main" val="3194885039"/>
              </p:ext>
            </p:extLst>
          </p:nvPr>
        </p:nvGraphicFramePr>
        <p:xfrm>
          <a:off x="1524000" y="1397000"/>
          <a:ext cx="6934200" cy="508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33323657"/>
      </p:ext>
    </p:extLst>
  </p:cSld>
  <p:clrMapOvr>
    <a:masterClrMapping/>
  </p:clrMapOvr>
  <p:transition spd="slow">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Regulation of Interconnection</a:t>
            </a:r>
            <a:endParaRPr lang="en-US" dirty="0"/>
          </a:p>
        </p:txBody>
      </p:sp>
      <p:graphicFrame>
        <p:nvGraphicFramePr>
          <p:cNvPr id="3" name="Diagram 2"/>
          <p:cNvGraphicFramePr/>
          <p:nvPr>
            <p:extLst>
              <p:ext uri="{D42A27DB-BD31-4B8C-83A1-F6EECF244321}">
                <p14:modId xmlns:p14="http://schemas.microsoft.com/office/powerpoint/2010/main" val="3447859796"/>
              </p:ext>
            </p:extLst>
          </p:nvPr>
        </p:nvGraphicFramePr>
        <p:xfrm>
          <a:off x="1524000" y="1295400"/>
          <a:ext cx="6096000" cy="4775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09236170"/>
      </p:ext>
    </p:extLst>
  </p:cSld>
  <p:clrMapOvr>
    <a:masterClrMapping/>
  </p:clrMapOvr>
  <p:transition spd="slow">
    <p:wipe dir="d"/>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VSECTIONID" val="yI2DOt6RzRcU51QxdhNewL"/>
</p:tagLst>
</file>

<file path=ppt/tags/tag10.xml><?xml version="1.0" encoding="utf-8"?>
<p:tagLst xmlns:a="http://schemas.openxmlformats.org/drawingml/2006/main" xmlns:r="http://schemas.openxmlformats.org/officeDocument/2006/relationships" xmlns:p="http://schemas.openxmlformats.org/presentationml/2006/main">
  <p:tag name="DVSECTIONID" val="ezdaKHeWyBnZyZ2cDqRSoa"/>
</p:tagLst>
</file>

<file path=ppt/tags/tag11.xml><?xml version="1.0" encoding="utf-8"?>
<p:tagLst xmlns:a="http://schemas.openxmlformats.org/drawingml/2006/main" xmlns:r="http://schemas.openxmlformats.org/officeDocument/2006/relationships" xmlns:p="http://schemas.openxmlformats.org/presentationml/2006/main">
  <p:tag name="DVSHAPEID" val="LRMR96J2MVd0CGe2e5htjk"/>
</p:tagLst>
</file>

<file path=ppt/tags/tag2.xml><?xml version="1.0" encoding="utf-8"?>
<p:tagLst xmlns:a="http://schemas.openxmlformats.org/drawingml/2006/main" xmlns:r="http://schemas.openxmlformats.org/officeDocument/2006/relationships" xmlns:p="http://schemas.openxmlformats.org/presentationml/2006/main">
  <p:tag name="DVSHAPEID" val="HAGzTPKJNXuuOK4v20iPS7"/>
</p:tagLst>
</file>

<file path=ppt/tags/tag3.xml><?xml version="1.0" encoding="utf-8"?>
<p:tagLst xmlns:a="http://schemas.openxmlformats.org/drawingml/2006/main" xmlns:r="http://schemas.openxmlformats.org/officeDocument/2006/relationships" xmlns:p="http://schemas.openxmlformats.org/presentationml/2006/main">
  <p:tag name="DVSHAPEID" val="0uhWvCQomImT50qU5y4Znw"/>
</p:tagLst>
</file>

<file path=ppt/tags/tag4.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5.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6.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7.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8.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9.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heme/theme1.xml><?xml version="1.0" encoding="utf-8"?>
<a:theme xmlns:a="http://schemas.openxmlformats.org/drawingml/2006/main" name="Trai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Training</Template>
  <TotalTime>0</TotalTime>
  <Words>1138</Words>
  <Application>Microsoft Office PowerPoint</Application>
  <PresentationFormat>On-screen Show (4:3)</PresentationFormat>
  <Paragraphs>131</Paragraphs>
  <Slides>13</Slides>
  <Notes>4</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Training</vt:lpstr>
      <vt:lpstr> The Sky Is NOT Falling: FCC Decision Applying Title II to Broadband Internet </vt:lpstr>
      <vt:lpstr>How did we get here?</vt:lpstr>
      <vt:lpstr>What Is In This Thing?</vt:lpstr>
      <vt:lpstr>Same Three Principles From 2010</vt:lpstr>
      <vt:lpstr>Enhanced Transparency Rule</vt:lpstr>
      <vt:lpstr>Back to the Open Internet Compliance Statement</vt:lpstr>
      <vt:lpstr>What Is “Reasonable Network Management”</vt:lpstr>
      <vt:lpstr>Which Title II Sections Applied</vt:lpstr>
      <vt:lpstr>Regulation of Interconnection</vt:lpstr>
      <vt:lpstr>Exemptions</vt:lpstr>
      <vt:lpstr>FCC Enforcement of Order</vt:lpstr>
      <vt:lpstr>What the Order Doesn’t Do</vt:lpstr>
      <vt:lpstr>Questions?  Kris Twomey kris@lokt.net 202 681-1850</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2015-03-17T22:09:25Z</dcterms:created>
  <dcterms:modified xsi:type="dcterms:W3CDTF">2015-06-08T19:25:53Z</dcterms:modified>
</cp:coreProperties>
</file>